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s/slide1.xml" ContentType="application/vnd.openxmlformats-officedocument.presentationml.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10058400" cy="7772400"/>
  <p:notesSz cx="7086600" cy="9372600"/>
  <p:embeddedFontLst>
    <p:embeddedFont>
      <p:font typeface="Julee" charset="0"/>
      <p:regular r:id="rId4"/>
    </p:embeddedFont>
    <p:embeddedFont>
      <p:font typeface="Shadows Into Light" charset="0"/>
      <p:regular r:id="rId5"/>
    </p:embeddedFont>
    <p:embeddedFont>
      <p:font typeface="Arial Narrow" pitchFamily="34" charset="0"/>
      <p:regular r:id="rId6"/>
      <p:bold r:id="rId7"/>
      <p:italic r:id="rId8"/>
      <p:boldItalic r:id="rId9"/>
    </p:embeddedFont>
    <p:embeddedFont>
      <p:font typeface="Ribeye Marrow" charset="0"/>
      <p:regular r:id="rId10"/>
    </p:embeddedFont>
    <p:embeddedFont>
      <p:font typeface="Calibri" pitchFamily="34" charset="0"/>
      <p:regular r:id="rId11"/>
      <p:bold r:id="rId12"/>
      <p:italic r:id="rId13"/>
      <p:boldItalic r:id="rId14"/>
    </p:embeddedFont>
    <p:embeddedFont>
      <p:font typeface="宋体" pitchFamily="2" charset="-122"/>
      <p:regular r:id="rId15"/>
    </p:embeddedFont>
    <p:embeddedFont>
      <p:font typeface="Alegreya Sans SC" charset="0"/>
      <p:regular r:id="rId16"/>
      <p:bold r:id="rId17"/>
      <p:italic r:id="rId18"/>
      <p:boldItalic r:id="rId19"/>
    </p:embeddedFont>
  </p:embeddedFontLst>
  <p:defaultTextStyle>
    <a:defPPr marR="0" algn="l" rtl="0">
      <a:lnSpc>
        <a:spcPct val="100000"/>
      </a:lnSpc>
      <a:spcBef>
        <a:spcPts val="0"/>
      </a:spcBef>
      <a:spcAft>
        <a:spcPts val="0"/>
      </a:spcAft>
    </a:defPPr>
    <a:lvl1pPr marR="0" algn="l" rtl="0">
      <a:lnSpc>
        <a:spcPct val="100000"/>
      </a:lnSpc>
      <a:spcBef>
        <a:spcPts val="0"/>
      </a:spcBef>
      <a:spcAft>
        <a:spcPts val="0"/>
      </a:spcAft>
      <a:buNone/>
      <a:defRPr sz="20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20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20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20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20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20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20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20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2000" b="0" i="0" u="none" strike="noStrike" cap="none" baseline="0">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C9900"/>
    <a:srgbClr val="FFFF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4806" autoAdjust="0"/>
    <p:restoredTop sz="94694" autoAdjust="0"/>
  </p:normalViewPr>
  <p:slideViewPr>
    <p:cSldViewPr>
      <p:cViewPr>
        <p:scale>
          <a:sx n="125" d="100"/>
          <a:sy n="125" d="100"/>
        </p:scale>
        <p:origin x="108" y="-78"/>
      </p:cViewPr>
      <p:guideLst>
        <p:guide orient="horz" pos="2448"/>
        <p:guide pos="3168"/>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font" Target="fonts/font15.fntdata"/><Relationship Id="rId26" Type="http://schemas.openxmlformats.org/officeDocument/2006/relationships/customXml" Target="../customXml/item3.xml"/><Relationship Id="rId3" Type="http://schemas.openxmlformats.org/officeDocument/2006/relationships/notesMaster" Target="notesMasters/notesMaster1.xml"/><Relationship Id="rId21" Type="http://schemas.openxmlformats.org/officeDocument/2006/relationships/viewProps" Target="viewProps.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font" Target="fonts/font14.fntdata"/><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font" Target="fonts/font1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24" Type="http://schemas.openxmlformats.org/officeDocument/2006/relationships/customXml" Target="../customXml/item1.xml"/><Relationship Id="rId5" Type="http://schemas.openxmlformats.org/officeDocument/2006/relationships/font" Target="fonts/font2.fntdata"/><Relationship Id="rId15" Type="http://schemas.openxmlformats.org/officeDocument/2006/relationships/font" Target="fonts/font12.fntdata"/><Relationship Id="rId23" Type="http://schemas.openxmlformats.org/officeDocument/2006/relationships/tableStyles" Target="tableStyles.xml"/><Relationship Id="rId10" Type="http://schemas.openxmlformats.org/officeDocument/2006/relationships/font" Target="fonts/font7.fntdata"/><Relationship Id="rId19" Type="http://schemas.openxmlformats.org/officeDocument/2006/relationships/font" Target="fonts/font16.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268413" y="703263"/>
            <a:ext cx="4549775" cy="35147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708663" y="4451985"/>
            <a:ext cx="5669279" cy="4217670"/>
          </a:xfrm>
          <a:prstGeom prst="rect">
            <a:avLst/>
          </a:prstGeom>
          <a:noFill/>
          <a:ln>
            <a:noFill/>
          </a:ln>
        </p:spPr>
        <p:txBody>
          <a:bodyPr lIns="93131" tIns="93131" rIns="93131" bIns="93131"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xmlns="" val="797843909"/>
      </p:ext>
    </p:extLst>
  </p:cSld>
  <p:clrMap bg1="lt1" tx1="dk1" bg2="dk2" tx2="lt2" accent1="accent1" accent2="accent2" accent3="accent3" accent4="accent4" accent5="accent5" accent6="accent6" hlink="hlink" folHlink="folHlink"/>
  <p:notesStyle>
    <a:lvl1pPr marL="0" algn="l" defTabSz="1316736" rtl="0" eaLnBrk="1" latinLnBrk="0" hangingPunct="1">
      <a:defRPr sz="1700" kern="1200">
        <a:solidFill>
          <a:schemeClr val="tx1"/>
        </a:solidFill>
        <a:latin typeface="+mn-lt"/>
        <a:ea typeface="+mn-ea"/>
        <a:cs typeface="+mn-cs"/>
      </a:defRPr>
    </a:lvl1pPr>
    <a:lvl2pPr marL="658368" algn="l" defTabSz="1316736" rtl="0" eaLnBrk="1" latinLnBrk="0" hangingPunct="1">
      <a:defRPr sz="1700" kern="1200">
        <a:solidFill>
          <a:schemeClr val="tx1"/>
        </a:solidFill>
        <a:latin typeface="+mn-lt"/>
        <a:ea typeface="+mn-ea"/>
        <a:cs typeface="+mn-cs"/>
      </a:defRPr>
    </a:lvl2pPr>
    <a:lvl3pPr marL="1316736" algn="l" defTabSz="1316736" rtl="0" eaLnBrk="1" latinLnBrk="0" hangingPunct="1">
      <a:defRPr sz="1700" kern="1200">
        <a:solidFill>
          <a:schemeClr val="tx1"/>
        </a:solidFill>
        <a:latin typeface="+mn-lt"/>
        <a:ea typeface="+mn-ea"/>
        <a:cs typeface="+mn-cs"/>
      </a:defRPr>
    </a:lvl3pPr>
    <a:lvl4pPr marL="1975104" algn="l" defTabSz="1316736" rtl="0" eaLnBrk="1" latinLnBrk="0" hangingPunct="1">
      <a:defRPr sz="1700" kern="1200">
        <a:solidFill>
          <a:schemeClr val="tx1"/>
        </a:solidFill>
        <a:latin typeface="+mn-lt"/>
        <a:ea typeface="+mn-ea"/>
        <a:cs typeface="+mn-cs"/>
      </a:defRPr>
    </a:lvl4pPr>
    <a:lvl5pPr marL="2633472" algn="l" defTabSz="1316736" rtl="0" eaLnBrk="1" latinLnBrk="0" hangingPunct="1">
      <a:defRPr sz="1700" kern="1200">
        <a:solidFill>
          <a:schemeClr val="tx1"/>
        </a:solidFill>
        <a:latin typeface="+mn-lt"/>
        <a:ea typeface="+mn-ea"/>
        <a:cs typeface="+mn-cs"/>
      </a:defRPr>
    </a:lvl5pPr>
    <a:lvl6pPr marL="3291840" algn="l" defTabSz="1316736" rtl="0" eaLnBrk="1" latinLnBrk="0" hangingPunct="1">
      <a:defRPr sz="1700" kern="1200">
        <a:solidFill>
          <a:schemeClr val="tx1"/>
        </a:solidFill>
        <a:latin typeface="+mn-lt"/>
        <a:ea typeface="+mn-ea"/>
        <a:cs typeface="+mn-cs"/>
      </a:defRPr>
    </a:lvl6pPr>
    <a:lvl7pPr marL="3950208" algn="l" defTabSz="1316736" rtl="0" eaLnBrk="1" latinLnBrk="0" hangingPunct="1">
      <a:defRPr sz="1700" kern="1200">
        <a:solidFill>
          <a:schemeClr val="tx1"/>
        </a:solidFill>
        <a:latin typeface="+mn-lt"/>
        <a:ea typeface="+mn-ea"/>
        <a:cs typeface="+mn-cs"/>
      </a:defRPr>
    </a:lvl7pPr>
    <a:lvl8pPr marL="4608576" algn="l" defTabSz="1316736" rtl="0" eaLnBrk="1" latinLnBrk="0" hangingPunct="1">
      <a:defRPr sz="1700" kern="1200">
        <a:solidFill>
          <a:schemeClr val="tx1"/>
        </a:solidFill>
        <a:latin typeface="+mn-lt"/>
        <a:ea typeface="+mn-ea"/>
        <a:cs typeface="+mn-cs"/>
      </a:defRPr>
    </a:lvl8pPr>
    <a:lvl9pPr marL="5266944" algn="l" defTabSz="1316736"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1268413" y="703263"/>
            <a:ext cx="4549775" cy="35147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2" name="Shape 72"/>
          <p:cNvSpPr txBox="1">
            <a:spLocks noGrp="1"/>
          </p:cNvSpPr>
          <p:nvPr>
            <p:ph type="body" idx="1"/>
          </p:nvPr>
        </p:nvSpPr>
        <p:spPr>
          <a:xfrm>
            <a:off x="708663" y="4451985"/>
            <a:ext cx="5669279" cy="4217670"/>
          </a:xfrm>
          <a:prstGeom prst="rect">
            <a:avLst/>
          </a:prstGeom>
        </p:spPr>
        <p:txBody>
          <a:bodyPr lIns="93131" tIns="93131" rIns="93131" bIns="93131" anchor="t" anchorCtr="0">
            <a:noAutofit/>
          </a:bodyPr>
          <a:lstStyle/>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342880" y="1125137"/>
            <a:ext cx="9372659" cy="3101705"/>
          </a:xfrm>
          <a:prstGeom prst="rect">
            <a:avLst/>
          </a:prstGeom>
        </p:spPr>
        <p:txBody>
          <a:bodyPr lIns="131652" tIns="131652" rIns="131652" bIns="131652" anchor="b" anchorCtr="0"/>
          <a:lstStyle>
            <a:lvl1pPr algn="ctr">
              <a:spcBef>
                <a:spcPts val="0"/>
              </a:spcBef>
              <a:buSzPct val="100000"/>
              <a:defRPr sz="7500"/>
            </a:lvl1pPr>
            <a:lvl2pPr algn="ctr">
              <a:spcBef>
                <a:spcPts val="0"/>
              </a:spcBef>
              <a:buSzPct val="100000"/>
              <a:defRPr sz="7500"/>
            </a:lvl2pPr>
            <a:lvl3pPr algn="ctr">
              <a:spcBef>
                <a:spcPts val="0"/>
              </a:spcBef>
              <a:buSzPct val="100000"/>
              <a:defRPr sz="7500"/>
            </a:lvl3pPr>
            <a:lvl4pPr algn="ctr">
              <a:spcBef>
                <a:spcPts val="0"/>
              </a:spcBef>
              <a:buSzPct val="100000"/>
              <a:defRPr sz="7500"/>
            </a:lvl4pPr>
            <a:lvl5pPr algn="ctr">
              <a:spcBef>
                <a:spcPts val="0"/>
              </a:spcBef>
              <a:buSzPct val="100000"/>
              <a:defRPr sz="7500"/>
            </a:lvl5pPr>
            <a:lvl6pPr algn="ctr">
              <a:spcBef>
                <a:spcPts val="0"/>
              </a:spcBef>
              <a:buSzPct val="100000"/>
              <a:defRPr sz="7500"/>
            </a:lvl6pPr>
            <a:lvl7pPr algn="ctr">
              <a:spcBef>
                <a:spcPts val="0"/>
              </a:spcBef>
              <a:buSzPct val="100000"/>
              <a:defRPr sz="7500"/>
            </a:lvl7pPr>
            <a:lvl8pPr algn="ctr">
              <a:spcBef>
                <a:spcPts val="0"/>
              </a:spcBef>
              <a:buSzPct val="100000"/>
              <a:defRPr sz="7500"/>
            </a:lvl8pPr>
            <a:lvl9pPr algn="ctr">
              <a:spcBef>
                <a:spcPts val="0"/>
              </a:spcBef>
              <a:buSzPct val="100000"/>
              <a:defRPr sz="7500"/>
            </a:lvl9pPr>
          </a:lstStyle>
          <a:p>
            <a:endParaRPr/>
          </a:p>
        </p:txBody>
      </p:sp>
      <p:sp>
        <p:nvSpPr>
          <p:cNvPr id="10" name="Shape 10"/>
          <p:cNvSpPr txBox="1">
            <a:spLocks noGrp="1"/>
          </p:cNvSpPr>
          <p:nvPr>
            <p:ph type="subTitle" idx="1"/>
          </p:nvPr>
        </p:nvSpPr>
        <p:spPr>
          <a:xfrm>
            <a:off x="342871" y="4282679"/>
            <a:ext cx="9372659" cy="1197707"/>
          </a:xfrm>
          <a:prstGeom prst="rect">
            <a:avLst/>
          </a:prstGeom>
        </p:spPr>
        <p:txBody>
          <a:bodyPr lIns="131652" tIns="131652" rIns="131652" bIns="131652" anchor="t" anchorCtr="0"/>
          <a:lstStyle>
            <a:lvl1pPr algn="ctr">
              <a:lnSpc>
                <a:spcPct val="100000"/>
              </a:lnSpc>
              <a:spcBef>
                <a:spcPts val="0"/>
              </a:spcBef>
              <a:spcAft>
                <a:spcPts val="0"/>
              </a:spcAft>
              <a:buSzPct val="100000"/>
              <a:buNone/>
              <a:defRPr sz="4000"/>
            </a:lvl1pPr>
            <a:lvl2pPr algn="ctr">
              <a:lnSpc>
                <a:spcPct val="100000"/>
              </a:lnSpc>
              <a:spcBef>
                <a:spcPts val="0"/>
              </a:spcBef>
              <a:spcAft>
                <a:spcPts val="0"/>
              </a:spcAft>
              <a:buSzPct val="100000"/>
              <a:buNone/>
              <a:defRPr sz="4000"/>
            </a:lvl2pPr>
            <a:lvl3pPr algn="ctr">
              <a:lnSpc>
                <a:spcPct val="100000"/>
              </a:lnSpc>
              <a:spcBef>
                <a:spcPts val="0"/>
              </a:spcBef>
              <a:spcAft>
                <a:spcPts val="0"/>
              </a:spcAft>
              <a:buSzPct val="100000"/>
              <a:buNone/>
              <a:defRPr sz="4000"/>
            </a:lvl3pPr>
            <a:lvl4pPr algn="ctr">
              <a:lnSpc>
                <a:spcPct val="100000"/>
              </a:lnSpc>
              <a:spcBef>
                <a:spcPts val="0"/>
              </a:spcBef>
              <a:spcAft>
                <a:spcPts val="0"/>
              </a:spcAft>
              <a:buSzPct val="100000"/>
              <a:buNone/>
              <a:defRPr sz="4000"/>
            </a:lvl4pPr>
            <a:lvl5pPr algn="ctr">
              <a:lnSpc>
                <a:spcPct val="100000"/>
              </a:lnSpc>
              <a:spcBef>
                <a:spcPts val="0"/>
              </a:spcBef>
              <a:spcAft>
                <a:spcPts val="0"/>
              </a:spcAft>
              <a:buSzPct val="100000"/>
              <a:buNone/>
              <a:defRPr sz="4000"/>
            </a:lvl5pPr>
            <a:lvl6pPr algn="ctr">
              <a:lnSpc>
                <a:spcPct val="100000"/>
              </a:lnSpc>
              <a:spcBef>
                <a:spcPts val="0"/>
              </a:spcBef>
              <a:spcAft>
                <a:spcPts val="0"/>
              </a:spcAft>
              <a:buSzPct val="100000"/>
              <a:buNone/>
              <a:defRPr sz="4000"/>
            </a:lvl6pPr>
            <a:lvl7pPr algn="ctr">
              <a:lnSpc>
                <a:spcPct val="100000"/>
              </a:lnSpc>
              <a:spcBef>
                <a:spcPts val="0"/>
              </a:spcBef>
              <a:spcAft>
                <a:spcPts val="0"/>
              </a:spcAft>
              <a:buSzPct val="100000"/>
              <a:buNone/>
              <a:defRPr sz="4000"/>
            </a:lvl7pPr>
            <a:lvl8pPr algn="ctr">
              <a:lnSpc>
                <a:spcPct val="100000"/>
              </a:lnSpc>
              <a:spcBef>
                <a:spcPts val="0"/>
              </a:spcBef>
              <a:spcAft>
                <a:spcPts val="0"/>
              </a:spcAft>
              <a:buSzPct val="100000"/>
              <a:buNone/>
              <a:defRPr sz="4000"/>
            </a:lvl8pPr>
            <a:lvl9pPr algn="ctr">
              <a:lnSpc>
                <a:spcPct val="100000"/>
              </a:lnSpc>
              <a:spcBef>
                <a:spcPts val="0"/>
              </a:spcBef>
              <a:spcAft>
                <a:spcPts val="0"/>
              </a:spcAft>
              <a:buSzPct val="100000"/>
              <a:buNone/>
              <a:defRPr sz="4000"/>
            </a:lvl9pPr>
          </a:lstStyle>
          <a:p>
            <a:endParaRPr/>
          </a:p>
        </p:txBody>
      </p:sp>
      <p:sp>
        <p:nvSpPr>
          <p:cNvPr id="11" name="Shape 11"/>
          <p:cNvSpPr txBox="1">
            <a:spLocks noGrp="1"/>
          </p:cNvSpPr>
          <p:nvPr>
            <p:ph type="sldNum" idx="12"/>
          </p:nvPr>
        </p:nvSpPr>
        <p:spPr>
          <a:xfrm>
            <a:off x="9319703" y="7046639"/>
            <a:ext cx="603569" cy="594773"/>
          </a:xfrm>
          <a:prstGeom prst="rect">
            <a:avLst/>
          </a:prstGeom>
        </p:spPr>
        <p:txBody>
          <a:bodyPr lIns="131652" tIns="131652" rIns="131652" bIns="131652" anchor="ctr" anchorCtr="0">
            <a:noAutofit/>
          </a:bodyPr>
          <a:lstStyle/>
          <a:p>
            <a:fld id="{00000000-1234-1234-1234-123412341234}" type="slidenum">
              <a:rPr lang="en" smtClean="0"/>
              <a:pPr/>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7"/>
        <p:cNvGrpSpPr/>
        <p:nvPr/>
      </p:nvGrpSpPr>
      <p:grpSpPr>
        <a:xfrm>
          <a:off x="0" y="0"/>
          <a:ext cx="0" cy="0"/>
          <a:chOff x="0" y="0"/>
          <a:chExt cx="0" cy="0"/>
        </a:xfrm>
      </p:grpSpPr>
      <p:sp>
        <p:nvSpPr>
          <p:cNvPr id="48" name="Shape 48"/>
          <p:cNvSpPr txBox="1">
            <a:spLocks noGrp="1"/>
          </p:cNvSpPr>
          <p:nvPr>
            <p:ph type="sldNum" idx="12"/>
          </p:nvPr>
        </p:nvSpPr>
        <p:spPr>
          <a:xfrm>
            <a:off x="9319703" y="7046639"/>
            <a:ext cx="603569" cy="594773"/>
          </a:xfrm>
          <a:prstGeom prst="rect">
            <a:avLst/>
          </a:prstGeom>
        </p:spPr>
        <p:txBody>
          <a:bodyPr lIns="131652" tIns="131652" rIns="131652" bIns="131652" anchor="ctr" anchorCtr="0">
            <a:noAutofit/>
          </a:bodyPr>
          <a:lstStyle/>
          <a:p>
            <a:fld id="{00000000-1234-1234-1234-123412341234}" type="slidenum">
              <a:rPr lang="en" smtClean="0"/>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title">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342871" y="3250175"/>
            <a:ext cx="9372659" cy="1272053"/>
          </a:xfrm>
          <a:prstGeom prst="rect">
            <a:avLst/>
          </a:prstGeom>
        </p:spPr>
        <p:txBody>
          <a:bodyPr lIns="131652" tIns="131652" rIns="131652" bIns="131652" anchor="ctr" anchorCtr="0"/>
          <a:lstStyle>
            <a:lvl1pPr algn="ctr">
              <a:spcBef>
                <a:spcPts val="0"/>
              </a:spcBef>
              <a:buSzPct val="100000"/>
              <a:defRPr sz="5200"/>
            </a:lvl1pPr>
            <a:lvl2pPr algn="ctr">
              <a:spcBef>
                <a:spcPts val="0"/>
              </a:spcBef>
              <a:buSzPct val="100000"/>
              <a:defRPr sz="5200"/>
            </a:lvl2pPr>
            <a:lvl3pPr algn="ctr">
              <a:spcBef>
                <a:spcPts val="0"/>
              </a:spcBef>
              <a:buSzPct val="100000"/>
              <a:defRPr sz="5200"/>
            </a:lvl3pPr>
            <a:lvl4pPr algn="ctr">
              <a:spcBef>
                <a:spcPts val="0"/>
              </a:spcBef>
              <a:buSzPct val="100000"/>
              <a:defRPr sz="5200"/>
            </a:lvl4pPr>
            <a:lvl5pPr algn="ctr">
              <a:spcBef>
                <a:spcPts val="0"/>
              </a:spcBef>
              <a:buSzPct val="100000"/>
              <a:defRPr sz="5200"/>
            </a:lvl5pPr>
            <a:lvl6pPr algn="ctr">
              <a:spcBef>
                <a:spcPts val="0"/>
              </a:spcBef>
              <a:buSzPct val="100000"/>
              <a:defRPr sz="5200"/>
            </a:lvl6pPr>
            <a:lvl7pPr algn="ctr">
              <a:spcBef>
                <a:spcPts val="0"/>
              </a:spcBef>
              <a:buSzPct val="100000"/>
              <a:defRPr sz="5200"/>
            </a:lvl7pPr>
            <a:lvl8pPr algn="ctr">
              <a:spcBef>
                <a:spcPts val="0"/>
              </a:spcBef>
              <a:buSzPct val="100000"/>
              <a:defRPr sz="5200"/>
            </a:lvl8pPr>
            <a:lvl9pPr algn="ctr">
              <a:spcBef>
                <a:spcPts val="0"/>
              </a:spcBef>
              <a:buSzPct val="100000"/>
              <a:defRPr sz="5200"/>
            </a:lvl9pPr>
          </a:lstStyle>
          <a:p>
            <a:endParaRPr/>
          </a:p>
        </p:txBody>
      </p:sp>
      <p:sp>
        <p:nvSpPr>
          <p:cNvPr id="14" name="Shape 14"/>
          <p:cNvSpPr txBox="1">
            <a:spLocks noGrp="1"/>
          </p:cNvSpPr>
          <p:nvPr>
            <p:ph type="sldNum" idx="12"/>
          </p:nvPr>
        </p:nvSpPr>
        <p:spPr>
          <a:xfrm>
            <a:off x="9319703" y="7046639"/>
            <a:ext cx="603569" cy="594773"/>
          </a:xfrm>
          <a:prstGeom prst="rect">
            <a:avLst/>
          </a:prstGeom>
        </p:spPr>
        <p:txBody>
          <a:bodyPr lIns="131652" tIns="131652" rIns="131652" bIns="131652" anchor="ctr" anchorCtr="0">
            <a:noAutofit/>
          </a:bodyPr>
          <a:lstStyle/>
          <a:p>
            <a:fld id="{00000000-1234-1234-1234-123412341234}" type="slidenum">
              <a:rPr lang="en" smtClean="0"/>
              <a:pPr/>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342871" y="672483"/>
            <a:ext cx="9372659" cy="865412"/>
          </a:xfrm>
          <a:prstGeom prst="rect">
            <a:avLst/>
          </a:prstGeom>
        </p:spPr>
        <p:txBody>
          <a:bodyPr lIns="131652" tIns="131652" rIns="131652" bIns="131652"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1" name="Shape 21"/>
          <p:cNvSpPr txBox="1">
            <a:spLocks noGrp="1"/>
          </p:cNvSpPr>
          <p:nvPr>
            <p:ph type="body" idx="1"/>
          </p:nvPr>
        </p:nvSpPr>
        <p:spPr>
          <a:xfrm>
            <a:off x="342871" y="1741518"/>
            <a:ext cx="4399889" cy="5162560"/>
          </a:xfrm>
          <a:prstGeom prst="rect">
            <a:avLst/>
          </a:prstGeom>
        </p:spPr>
        <p:txBody>
          <a:bodyPr lIns="131652" tIns="131652" rIns="131652" bIns="131652" anchor="t" anchorCtr="0"/>
          <a:lstStyle>
            <a:lvl1pPr>
              <a:spcBef>
                <a:spcPts val="0"/>
              </a:spcBef>
              <a:buSzPct val="100000"/>
              <a:defRPr sz="2000"/>
            </a:lvl1pPr>
            <a:lvl2pPr>
              <a:spcBef>
                <a:spcPts val="0"/>
              </a:spcBef>
              <a:buSzPct val="100000"/>
              <a:defRPr sz="1700"/>
            </a:lvl2pPr>
            <a:lvl3pPr>
              <a:spcBef>
                <a:spcPts val="0"/>
              </a:spcBef>
              <a:buSzPct val="100000"/>
              <a:defRPr sz="1700"/>
            </a:lvl3pPr>
            <a:lvl4pPr>
              <a:spcBef>
                <a:spcPts val="0"/>
              </a:spcBef>
              <a:buSzPct val="100000"/>
              <a:defRPr sz="1700"/>
            </a:lvl4pPr>
            <a:lvl5pPr>
              <a:spcBef>
                <a:spcPts val="0"/>
              </a:spcBef>
              <a:buSzPct val="100000"/>
              <a:defRPr sz="1700"/>
            </a:lvl5pPr>
            <a:lvl6pPr>
              <a:spcBef>
                <a:spcPts val="0"/>
              </a:spcBef>
              <a:buSzPct val="100000"/>
              <a:defRPr sz="1700"/>
            </a:lvl6pPr>
            <a:lvl7pPr>
              <a:spcBef>
                <a:spcPts val="0"/>
              </a:spcBef>
              <a:buSzPct val="100000"/>
              <a:defRPr sz="1700"/>
            </a:lvl7pPr>
            <a:lvl8pPr>
              <a:spcBef>
                <a:spcPts val="0"/>
              </a:spcBef>
              <a:buSzPct val="100000"/>
              <a:defRPr sz="1700"/>
            </a:lvl8pPr>
            <a:lvl9pPr>
              <a:spcBef>
                <a:spcPts val="0"/>
              </a:spcBef>
              <a:buSzPct val="100000"/>
              <a:defRPr sz="1700"/>
            </a:lvl9pPr>
          </a:lstStyle>
          <a:p>
            <a:endParaRPr/>
          </a:p>
        </p:txBody>
      </p:sp>
      <p:sp>
        <p:nvSpPr>
          <p:cNvPr id="22" name="Shape 22"/>
          <p:cNvSpPr txBox="1">
            <a:spLocks noGrp="1"/>
          </p:cNvSpPr>
          <p:nvPr>
            <p:ph type="body" idx="2"/>
          </p:nvPr>
        </p:nvSpPr>
        <p:spPr>
          <a:xfrm>
            <a:off x="5315641" y="1741518"/>
            <a:ext cx="4399889" cy="5162560"/>
          </a:xfrm>
          <a:prstGeom prst="rect">
            <a:avLst/>
          </a:prstGeom>
        </p:spPr>
        <p:txBody>
          <a:bodyPr lIns="131652" tIns="131652" rIns="131652" bIns="131652" anchor="t" anchorCtr="0"/>
          <a:lstStyle>
            <a:lvl1pPr>
              <a:spcBef>
                <a:spcPts val="0"/>
              </a:spcBef>
              <a:buSzPct val="100000"/>
              <a:defRPr sz="2000"/>
            </a:lvl1pPr>
            <a:lvl2pPr>
              <a:spcBef>
                <a:spcPts val="0"/>
              </a:spcBef>
              <a:buSzPct val="100000"/>
              <a:defRPr sz="1700"/>
            </a:lvl2pPr>
            <a:lvl3pPr>
              <a:spcBef>
                <a:spcPts val="0"/>
              </a:spcBef>
              <a:buSzPct val="100000"/>
              <a:defRPr sz="1700"/>
            </a:lvl3pPr>
            <a:lvl4pPr>
              <a:spcBef>
                <a:spcPts val="0"/>
              </a:spcBef>
              <a:buSzPct val="100000"/>
              <a:defRPr sz="1700"/>
            </a:lvl4pPr>
            <a:lvl5pPr>
              <a:spcBef>
                <a:spcPts val="0"/>
              </a:spcBef>
              <a:buSzPct val="100000"/>
              <a:defRPr sz="1700"/>
            </a:lvl5pPr>
            <a:lvl6pPr>
              <a:spcBef>
                <a:spcPts val="0"/>
              </a:spcBef>
              <a:buSzPct val="100000"/>
              <a:defRPr sz="1700"/>
            </a:lvl6pPr>
            <a:lvl7pPr>
              <a:spcBef>
                <a:spcPts val="0"/>
              </a:spcBef>
              <a:buSzPct val="100000"/>
              <a:defRPr sz="1700"/>
            </a:lvl7pPr>
            <a:lvl8pPr>
              <a:spcBef>
                <a:spcPts val="0"/>
              </a:spcBef>
              <a:buSzPct val="100000"/>
              <a:defRPr sz="1700"/>
            </a:lvl8pPr>
            <a:lvl9pPr>
              <a:spcBef>
                <a:spcPts val="0"/>
              </a:spcBef>
              <a:buSzPct val="100000"/>
              <a:defRPr sz="1700"/>
            </a:lvl9pPr>
          </a:lstStyle>
          <a:p>
            <a:endParaRPr/>
          </a:p>
        </p:txBody>
      </p:sp>
      <p:sp>
        <p:nvSpPr>
          <p:cNvPr id="23" name="Shape 23"/>
          <p:cNvSpPr txBox="1">
            <a:spLocks noGrp="1"/>
          </p:cNvSpPr>
          <p:nvPr>
            <p:ph type="sldNum" idx="12"/>
          </p:nvPr>
        </p:nvSpPr>
        <p:spPr>
          <a:xfrm>
            <a:off x="9319703" y="7046639"/>
            <a:ext cx="603569" cy="594773"/>
          </a:xfrm>
          <a:prstGeom prst="rect">
            <a:avLst/>
          </a:prstGeom>
        </p:spPr>
        <p:txBody>
          <a:bodyPr lIns="131652" tIns="131652" rIns="131652" bIns="131652" anchor="ctr" anchorCtr="0">
            <a:noAutofit/>
          </a:bodyPr>
          <a:lstStyle/>
          <a:p>
            <a:fld id="{00000000-1234-1234-1234-123412341234}" type="slidenum">
              <a:rPr lang="en" smtClean="0"/>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42871" y="672483"/>
            <a:ext cx="9372659" cy="865412"/>
          </a:xfrm>
          <a:prstGeom prst="rect">
            <a:avLst/>
          </a:prstGeom>
        </p:spPr>
        <p:txBody>
          <a:bodyPr lIns="131652" tIns="131652" rIns="131652" bIns="131652"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6" name="Shape 26"/>
          <p:cNvSpPr txBox="1">
            <a:spLocks noGrp="1"/>
          </p:cNvSpPr>
          <p:nvPr>
            <p:ph type="sldNum" idx="12"/>
          </p:nvPr>
        </p:nvSpPr>
        <p:spPr>
          <a:xfrm>
            <a:off x="9319703" y="7046639"/>
            <a:ext cx="603569" cy="594773"/>
          </a:xfrm>
          <a:prstGeom prst="rect">
            <a:avLst/>
          </a:prstGeom>
        </p:spPr>
        <p:txBody>
          <a:bodyPr lIns="131652" tIns="131652" rIns="131652" bIns="131652" anchor="ctr" anchorCtr="0">
            <a:noAutofit/>
          </a:bodyPr>
          <a:lstStyle/>
          <a:p>
            <a:fld id="{00000000-1234-1234-1234-123412341234}" type="slidenum">
              <a:rPr lang="en" smtClean="0"/>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342871" y="839575"/>
            <a:ext cx="3088799" cy="1141945"/>
          </a:xfrm>
          <a:prstGeom prst="rect">
            <a:avLst/>
          </a:prstGeom>
        </p:spPr>
        <p:txBody>
          <a:bodyPr lIns="131652" tIns="131652" rIns="131652" bIns="131652" anchor="b" anchorCtr="0"/>
          <a:lstStyle>
            <a:lvl1pPr>
              <a:spcBef>
                <a:spcPts val="0"/>
              </a:spcBef>
              <a:buSzPct val="100000"/>
              <a:defRPr sz="3500"/>
            </a:lvl1pPr>
            <a:lvl2pPr>
              <a:spcBef>
                <a:spcPts val="0"/>
              </a:spcBef>
              <a:buSzPct val="100000"/>
              <a:defRPr sz="3500"/>
            </a:lvl2pPr>
            <a:lvl3pPr>
              <a:spcBef>
                <a:spcPts val="0"/>
              </a:spcBef>
              <a:buSzPct val="100000"/>
              <a:defRPr sz="3500"/>
            </a:lvl3pPr>
            <a:lvl4pPr>
              <a:spcBef>
                <a:spcPts val="0"/>
              </a:spcBef>
              <a:buSzPct val="100000"/>
              <a:defRPr sz="3500"/>
            </a:lvl4pPr>
            <a:lvl5pPr>
              <a:spcBef>
                <a:spcPts val="0"/>
              </a:spcBef>
              <a:buSzPct val="100000"/>
              <a:defRPr sz="3500"/>
            </a:lvl5pPr>
            <a:lvl6pPr>
              <a:spcBef>
                <a:spcPts val="0"/>
              </a:spcBef>
              <a:buSzPct val="100000"/>
              <a:defRPr sz="3500"/>
            </a:lvl6pPr>
            <a:lvl7pPr>
              <a:spcBef>
                <a:spcPts val="0"/>
              </a:spcBef>
              <a:buSzPct val="100000"/>
              <a:defRPr sz="3500"/>
            </a:lvl7pPr>
            <a:lvl8pPr>
              <a:spcBef>
                <a:spcPts val="0"/>
              </a:spcBef>
              <a:buSzPct val="100000"/>
              <a:defRPr sz="3500"/>
            </a:lvl8pPr>
            <a:lvl9pPr>
              <a:spcBef>
                <a:spcPts val="0"/>
              </a:spcBef>
              <a:buSzPct val="100000"/>
              <a:defRPr sz="3500"/>
            </a:lvl9pPr>
          </a:lstStyle>
          <a:p>
            <a:endParaRPr/>
          </a:p>
        </p:txBody>
      </p:sp>
      <p:sp>
        <p:nvSpPr>
          <p:cNvPr id="29" name="Shape 29"/>
          <p:cNvSpPr txBox="1">
            <a:spLocks noGrp="1"/>
          </p:cNvSpPr>
          <p:nvPr>
            <p:ph type="body" idx="1"/>
          </p:nvPr>
        </p:nvSpPr>
        <p:spPr>
          <a:xfrm>
            <a:off x="342871" y="2099841"/>
            <a:ext cx="3088799" cy="4804427"/>
          </a:xfrm>
          <a:prstGeom prst="rect">
            <a:avLst/>
          </a:prstGeom>
        </p:spPr>
        <p:txBody>
          <a:bodyPr lIns="131652" tIns="131652" rIns="131652" bIns="131652" anchor="t" anchorCtr="0"/>
          <a:lstStyle>
            <a:lvl1pPr>
              <a:spcBef>
                <a:spcPts val="0"/>
              </a:spcBef>
              <a:buSzPct val="100000"/>
              <a:defRPr sz="1700"/>
            </a:lvl1pPr>
            <a:lvl2pPr>
              <a:spcBef>
                <a:spcPts val="0"/>
              </a:spcBef>
              <a:buSzPct val="100000"/>
              <a:defRPr sz="1700"/>
            </a:lvl2pPr>
            <a:lvl3pPr>
              <a:spcBef>
                <a:spcPts val="0"/>
              </a:spcBef>
              <a:buSzPct val="100000"/>
              <a:defRPr sz="1700"/>
            </a:lvl3pPr>
            <a:lvl4pPr>
              <a:spcBef>
                <a:spcPts val="0"/>
              </a:spcBef>
              <a:buSzPct val="100000"/>
              <a:defRPr sz="1700"/>
            </a:lvl4pPr>
            <a:lvl5pPr>
              <a:spcBef>
                <a:spcPts val="0"/>
              </a:spcBef>
              <a:buSzPct val="100000"/>
              <a:defRPr sz="1700"/>
            </a:lvl5pPr>
            <a:lvl6pPr>
              <a:spcBef>
                <a:spcPts val="0"/>
              </a:spcBef>
              <a:buSzPct val="100000"/>
              <a:defRPr sz="1700"/>
            </a:lvl6pPr>
            <a:lvl7pPr>
              <a:spcBef>
                <a:spcPts val="0"/>
              </a:spcBef>
              <a:buSzPct val="100000"/>
              <a:defRPr sz="1700"/>
            </a:lvl7pPr>
            <a:lvl8pPr>
              <a:spcBef>
                <a:spcPts val="0"/>
              </a:spcBef>
              <a:buSzPct val="100000"/>
              <a:defRPr sz="1700"/>
            </a:lvl8pPr>
            <a:lvl9pPr>
              <a:spcBef>
                <a:spcPts val="0"/>
              </a:spcBef>
              <a:buSzPct val="100000"/>
              <a:defRPr sz="1700"/>
            </a:lvl9pPr>
          </a:lstStyle>
          <a:p>
            <a:endParaRPr/>
          </a:p>
        </p:txBody>
      </p:sp>
      <p:sp>
        <p:nvSpPr>
          <p:cNvPr id="30" name="Shape 30"/>
          <p:cNvSpPr txBox="1">
            <a:spLocks noGrp="1"/>
          </p:cNvSpPr>
          <p:nvPr>
            <p:ph type="sldNum" idx="12"/>
          </p:nvPr>
        </p:nvSpPr>
        <p:spPr>
          <a:xfrm>
            <a:off x="9319703" y="7046639"/>
            <a:ext cx="603569" cy="594773"/>
          </a:xfrm>
          <a:prstGeom prst="rect">
            <a:avLst/>
          </a:prstGeom>
        </p:spPr>
        <p:txBody>
          <a:bodyPr lIns="131652" tIns="131652" rIns="131652" bIns="131652" anchor="ctr" anchorCtr="0">
            <a:noAutofit/>
          </a:bodyPr>
          <a:lstStyle/>
          <a:p>
            <a:fld id="{00000000-1234-1234-1234-123412341234}" type="slidenum">
              <a:rPr lang="en" smtClean="0"/>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Main poin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539275" y="680228"/>
            <a:ext cx="7004580" cy="6181653"/>
          </a:xfrm>
          <a:prstGeom prst="rect">
            <a:avLst/>
          </a:prstGeom>
        </p:spPr>
        <p:txBody>
          <a:bodyPr lIns="131652" tIns="131652" rIns="131652" bIns="131652" anchor="ctr" anchorCtr="0"/>
          <a:lstStyle>
            <a:lvl1pPr>
              <a:spcBef>
                <a:spcPts val="0"/>
              </a:spcBef>
              <a:buSzPct val="100000"/>
              <a:defRPr sz="6900"/>
            </a:lvl1pPr>
            <a:lvl2pPr>
              <a:spcBef>
                <a:spcPts val="0"/>
              </a:spcBef>
              <a:buSzPct val="100000"/>
              <a:defRPr sz="6900"/>
            </a:lvl2pPr>
            <a:lvl3pPr>
              <a:spcBef>
                <a:spcPts val="0"/>
              </a:spcBef>
              <a:buSzPct val="100000"/>
              <a:defRPr sz="6900"/>
            </a:lvl3pPr>
            <a:lvl4pPr>
              <a:spcBef>
                <a:spcPts val="0"/>
              </a:spcBef>
              <a:buSzPct val="100000"/>
              <a:defRPr sz="6900"/>
            </a:lvl4pPr>
            <a:lvl5pPr>
              <a:spcBef>
                <a:spcPts val="0"/>
              </a:spcBef>
              <a:buSzPct val="100000"/>
              <a:defRPr sz="6900"/>
            </a:lvl5pPr>
            <a:lvl6pPr>
              <a:spcBef>
                <a:spcPts val="0"/>
              </a:spcBef>
              <a:buSzPct val="100000"/>
              <a:defRPr sz="6900"/>
            </a:lvl6pPr>
            <a:lvl7pPr>
              <a:spcBef>
                <a:spcPts val="0"/>
              </a:spcBef>
              <a:buSzPct val="100000"/>
              <a:defRPr sz="6900"/>
            </a:lvl7pPr>
            <a:lvl8pPr>
              <a:spcBef>
                <a:spcPts val="0"/>
              </a:spcBef>
              <a:buSzPct val="100000"/>
              <a:defRPr sz="6900"/>
            </a:lvl8pPr>
            <a:lvl9pPr>
              <a:spcBef>
                <a:spcPts val="0"/>
              </a:spcBef>
              <a:buSzPct val="100000"/>
              <a:defRPr sz="6900"/>
            </a:lvl9pPr>
          </a:lstStyle>
          <a:p>
            <a:endParaRPr/>
          </a:p>
        </p:txBody>
      </p:sp>
      <p:sp>
        <p:nvSpPr>
          <p:cNvPr id="33" name="Shape 33"/>
          <p:cNvSpPr txBox="1">
            <a:spLocks noGrp="1"/>
          </p:cNvSpPr>
          <p:nvPr>
            <p:ph type="sldNum" idx="12"/>
          </p:nvPr>
        </p:nvSpPr>
        <p:spPr>
          <a:xfrm>
            <a:off x="9319703" y="7046639"/>
            <a:ext cx="603569" cy="594773"/>
          </a:xfrm>
          <a:prstGeom prst="rect">
            <a:avLst/>
          </a:prstGeom>
        </p:spPr>
        <p:txBody>
          <a:bodyPr lIns="131652" tIns="131652" rIns="131652" bIns="131652" anchor="ctr" anchorCtr="0">
            <a:noAutofit/>
          </a:bodyPr>
          <a:lstStyle/>
          <a:p>
            <a:fld id="{00000000-1234-1234-1234-123412341234}" type="slidenum">
              <a:rPr lang="en" smtClean="0"/>
              <a:pPr/>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4"/>
        <p:cNvGrpSpPr/>
        <p:nvPr/>
      </p:nvGrpSpPr>
      <p:grpSpPr>
        <a:xfrm>
          <a:off x="0" y="0"/>
          <a:ext cx="0" cy="0"/>
          <a:chOff x="0" y="0"/>
          <a:chExt cx="0" cy="0"/>
        </a:xfrm>
      </p:grpSpPr>
      <p:sp>
        <p:nvSpPr>
          <p:cNvPr id="35" name="Shape 35"/>
          <p:cNvSpPr/>
          <p:nvPr/>
        </p:nvSpPr>
        <p:spPr>
          <a:xfrm>
            <a:off x="5029200" y="-188"/>
            <a:ext cx="5029200" cy="7772398"/>
          </a:xfrm>
          <a:prstGeom prst="rect">
            <a:avLst/>
          </a:prstGeom>
          <a:solidFill>
            <a:schemeClr val="lt2"/>
          </a:solidFill>
          <a:ln>
            <a:noFill/>
          </a:ln>
        </p:spPr>
        <p:txBody>
          <a:bodyPr lIns="131652" tIns="131652" rIns="131652" bIns="131652" anchor="ctr" anchorCtr="0">
            <a:noAutofit/>
          </a:bodyPr>
          <a:lstStyle/>
          <a:p>
            <a:pPr>
              <a:spcBef>
                <a:spcPts val="0"/>
              </a:spcBef>
              <a:buNone/>
            </a:pPr>
            <a:endParaRPr/>
          </a:p>
        </p:txBody>
      </p:sp>
      <p:sp>
        <p:nvSpPr>
          <p:cNvPr id="36" name="Shape 36"/>
          <p:cNvSpPr txBox="1">
            <a:spLocks noGrp="1"/>
          </p:cNvSpPr>
          <p:nvPr>
            <p:ph type="title"/>
          </p:nvPr>
        </p:nvSpPr>
        <p:spPr>
          <a:xfrm>
            <a:off x="292051" y="1863464"/>
            <a:ext cx="4449719" cy="2239920"/>
          </a:xfrm>
          <a:prstGeom prst="rect">
            <a:avLst/>
          </a:prstGeom>
        </p:spPr>
        <p:txBody>
          <a:bodyPr lIns="131652" tIns="131652" rIns="131652" bIns="131652" anchor="b" anchorCtr="0"/>
          <a:lstStyle>
            <a:lvl1pPr algn="ctr">
              <a:spcBef>
                <a:spcPts val="0"/>
              </a:spcBef>
              <a:buSzPct val="100000"/>
              <a:defRPr sz="6000"/>
            </a:lvl1pPr>
            <a:lvl2pPr algn="ctr">
              <a:spcBef>
                <a:spcPts val="0"/>
              </a:spcBef>
              <a:buSzPct val="100000"/>
              <a:defRPr sz="6000"/>
            </a:lvl2pPr>
            <a:lvl3pPr algn="ctr">
              <a:spcBef>
                <a:spcPts val="0"/>
              </a:spcBef>
              <a:buSzPct val="100000"/>
              <a:defRPr sz="6000"/>
            </a:lvl3pPr>
            <a:lvl4pPr algn="ctr">
              <a:spcBef>
                <a:spcPts val="0"/>
              </a:spcBef>
              <a:buSzPct val="100000"/>
              <a:defRPr sz="6000"/>
            </a:lvl4pPr>
            <a:lvl5pPr algn="ctr">
              <a:spcBef>
                <a:spcPts val="0"/>
              </a:spcBef>
              <a:buSzPct val="100000"/>
              <a:defRPr sz="6000"/>
            </a:lvl5pPr>
            <a:lvl6pPr algn="ctr">
              <a:spcBef>
                <a:spcPts val="0"/>
              </a:spcBef>
              <a:buSzPct val="100000"/>
              <a:defRPr sz="6000"/>
            </a:lvl6pPr>
            <a:lvl7pPr algn="ctr">
              <a:spcBef>
                <a:spcPts val="0"/>
              </a:spcBef>
              <a:buSzPct val="100000"/>
              <a:defRPr sz="6000"/>
            </a:lvl7pPr>
            <a:lvl8pPr algn="ctr">
              <a:spcBef>
                <a:spcPts val="0"/>
              </a:spcBef>
              <a:buSzPct val="100000"/>
              <a:defRPr sz="6000"/>
            </a:lvl8pPr>
            <a:lvl9pPr algn="ctr">
              <a:spcBef>
                <a:spcPts val="0"/>
              </a:spcBef>
              <a:buSzPct val="100000"/>
              <a:defRPr sz="6000"/>
            </a:lvl9pPr>
          </a:lstStyle>
          <a:p>
            <a:endParaRPr/>
          </a:p>
        </p:txBody>
      </p:sp>
      <p:sp>
        <p:nvSpPr>
          <p:cNvPr id="37" name="Shape 37"/>
          <p:cNvSpPr txBox="1">
            <a:spLocks noGrp="1"/>
          </p:cNvSpPr>
          <p:nvPr>
            <p:ph type="subTitle" idx="1"/>
          </p:nvPr>
        </p:nvSpPr>
        <p:spPr>
          <a:xfrm>
            <a:off x="292051" y="4235759"/>
            <a:ext cx="4449719" cy="1866373"/>
          </a:xfrm>
          <a:prstGeom prst="rect">
            <a:avLst/>
          </a:prstGeom>
        </p:spPr>
        <p:txBody>
          <a:bodyPr lIns="131652" tIns="131652" rIns="131652" bIns="131652" anchor="t" anchorCtr="0"/>
          <a:lstStyle>
            <a:lvl1pPr algn="ctr">
              <a:lnSpc>
                <a:spcPct val="100000"/>
              </a:lnSpc>
              <a:spcBef>
                <a:spcPts val="0"/>
              </a:spcBef>
              <a:spcAft>
                <a:spcPts val="0"/>
              </a:spcAft>
              <a:buSzPct val="100000"/>
              <a:buNone/>
              <a:defRPr sz="3000"/>
            </a:lvl1pPr>
            <a:lvl2pPr algn="ctr">
              <a:lnSpc>
                <a:spcPct val="100000"/>
              </a:lnSpc>
              <a:spcBef>
                <a:spcPts val="0"/>
              </a:spcBef>
              <a:spcAft>
                <a:spcPts val="0"/>
              </a:spcAft>
              <a:buSzPct val="100000"/>
              <a:buNone/>
              <a:defRPr sz="3000"/>
            </a:lvl2pPr>
            <a:lvl3pPr algn="ctr">
              <a:lnSpc>
                <a:spcPct val="100000"/>
              </a:lnSpc>
              <a:spcBef>
                <a:spcPts val="0"/>
              </a:spcBef>
              <a:spcAft>
                <a:spcPts val="0"/>
              </a:spcAft>
              <a:buSzPct val="100000"/>
              <a:buNone/>
              <a:defRPr sz="3000"/>
            </a:lvl3pPr>
            <a:lvl4pPr algn="ctr">
              <a:lnSpc>
                <a:spcPct val="100000"/>
              </a:lnSpc>
              <a:spcBef>
                <a:spcPts val="0"/>
              </a:spcBef>
              <a:spcAft>
                <a:spcPts val="0"/>
              </a:spcAft>
              <a:buSzPct val="100000"/>
              <a:buNone/>
              <a:defRPr sz="3000"/>
            </a:lvl4pPr>
            <a:lvl5pPr algn="ctr">
              <a:lnSpc>
                <a:spcPct val="100000"/>
              </a:lnSpc>
              <a:spcBef>
                <a:spcPts val="0"/>
              </a:spcBef>
              <a:spcAft>
                <a:spcPts val="0"/>
              </a:spcAft>
              <a:buSzPct val="100000"/>
              <a:buNone/>
              <a:defRPr sz="3000"/>
            </a:lvl5pPr>
            <a:lvl6pPr algn="ctr">
              <a:lnSpc>
                <a:spcPct val="100000"/>
              </a:lnSpc>
              <a:spcBef>
                <a:spcPts val="0"/>
              </a:spcBef>
              <a:spcAft>
                <a:spcPts val="0"/>
              </a:spcAft>
              <a:buSzPct val="100000"/>
              <a:buNone/>
              <a:defRPr sz="3000"/>
            </a:lvl6pPr>
            <a:lvl7pPr algn="ctr">
              <a:lnSpc>
                <a:spcPct val="100000"/>
              </a:lnSpc>
              <a:spcBef>
                <a:spcPts val="0"/>
              </a:spcBef>
              <a:spcAft>
                <a:spcPts val="0"/>
              </a:spcAft>
              <a:buSzPct val="100000"/>
              <a:buNone/>
              <a:defRPr sz="3000"/>
            </a:lvl7pPr>
            <a:lvl8pPr algn="ctr">
              <a:lnSpc>
                <a:spcPct val="100000"/>
              </a:lnSpc>
              <a:spcBef>
                <a:spcPts val="0"/>
              </a:spcBef>
              <a:spcAft>
                <a:spcPts val="0"/>
              </a:spcAft>
              <a:buSzPct val="100000"/>
              <a:buNone/>
              <a:defRPr sz="3000"/>
            </a:lvl8pPr>
            <a:lvl9pPr algn="ctr">
              <a:lnSpc>
                <a:spcPct val="100000"/>
              </a:lnSpc>
              <a:spcBef>
                <a:spcPts val="0"/>
              </a:spcBef>
              <a:spcAft>
                <a:spcPts val="0"/>
              </a:spcAft>
              <a:buSzPct val="100000"/>
              <a:buNone/>
              <a:defRPr sz="3000"/>
            </a:lvl9pPr>
          </a:lstStyle>
          <a:p>
            <a:endParaRPr/>
          </a:p>
        </p:txBody>
      </p:sp>
      <p:sp>
        <p:nvSpPr>
          <p:cNvPr id="38" name="Shape 38"/>
          <p:cNvSpPr txBox="1">
            <a:spLocks noGrp="1"/>
          </p:cNvSpPr>
          <p:nvPr>
            <p:ph type="body" idx="2"/>
          </p:nvPr>
        </p:nvSpPr>
        <p:spPr>
          <a:xfrm>
            <a:off x="5433450" y="1094160"/>
            <a:ext cx="4220700" cy="5583705"/>
          </a:xfrm>
          <a:prstGeom prst="rect">
            <a:avLst/>
          </a:prstGeom>
        </p:spPr>
        <p:txBody>
          <a:bodyPr lIns="131652" tIns="131652" rIns="131652" bIns="131652"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9" name="Shape 39"/>
          <p:cNvSpPr txBox="1">
            <a:spLocks noGrp="1"/>
          </p:cNvSpPr>
          <p:nvPr>
            <p:ph type="sldNum" idx="12"/>
          </p:nvPr>
        </p:nvSpPr>
        <p:spPr>
          <a:xfrm>
            <a:off x="9319703" y="7046639"/>
            <a:ext cx="603569" cy="594773"/>
          </a:xfrm>
          <a:prstGeom prst="rect">
            <a:avLst/>
          </a:prstGeom>
        </p:spPr>
        <p:txBody>
          <a:bodyPr lIns="131652" tIns="131652" rIns="131652" bIns="131652" anchor="ctr" anchorCtr="0">
            <a:noAutofit/>
          </a:bodyPr>
          <a:lstStyle/>
          <a:p>
            <a:fld id="{00000000-1234-1234-1234-123412341234}" type="slidenum">
              <a:rPr lang="en" smtClean="0"/>
              <a:pPr/>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aption">
    <p:spTree>
      <p:nvGrpSpPr>
        <p:cNvPr id="1" name="Shape 40"/>
        <p:cNvGrpSpPr/>
        <p:nvPr/>
      </p:nvGrpSpPr>
      <p:grpSpPr>
        <a:xfrm>
          <a:off x="0" y="0"/>
          <a:ext cx="0" cy="0"/>
          <a:chOff x="0" y="0"/>
          <a:chExt cx="0" cy="0"/>
        </a:xfrm>
      </p:grpSpPr>
      <p:sp>
        <p:nvSpPr>
          <p:cNvPr id="41" name="Shape 41"/>
          <p:cNvSpPr txBox="1">
            <a:spLocks noGrp="1"/>
          </p:cNvSpPr>
          <p:nvPr>
            <p:ph type="body" idx="1"/>
          </p:nvPr>
        </p:nvSpPr>
        <p:spPr>
          <a:xfrm>
            <a:off x="342870" y="6392870"/>
            <a:ext cx="6598680" cy="914373"/>
          </a:xfrm>
          <a:prstGeom prst="rect">
            <a:avLst/>
          </a:prstGeom>
        </p:spPr>
        <p:txBody>
          <a:bodyPr lIns="131652" tIns="131652" rIns="131652" bIns="131652" anchor="ctr" anchorCtr="0"/>
          <a:lstStyle>
            <a:lvl1pPr>
              <a:lnSpc>
                <a:spcPct val="100000"/>
              </a:lnSpc>
              <a:spcBef>
                <a:spcPts val="0"/>
              </a:spcBef>
              <a:spcAft>
                <a:spcPts val="0"/>
              </a:spcAft>
              <a:buNone/>
              <a:defRPr/>
            </a:lvl1pPr>
          </a:lstStyle>
          <a:p>
            <a:endParaRPr/>
          </a:p>
        </p:txBody>
      </p:sp>
      <p:sp>
        <p:nvSpPr>
          <p:cNvPr id="42" name="Shape 42"/>
          <p:cNvSpPr txBox="1">
            <a:spLocks noGrp="1"/>
          </p:cNvSpPr>
          <p:nvPr>
            <p:ph type="sldNum" idx="12"/>
          </p:nvPr>
        </p:nvSpPr>
        <p:spPr>
          <a:xfrm>
            <a:off x="9319703" y="7046639"/>
            <a:ext cx="603569" cy="594773"/>
          </a:xfrm>
          <a:prstGeom prst="rect">
            <a:avLst/>
          </a:prstGeom>
        </p:spPr>
        <p:txBody>
          <a:bodyPr lIns="131652" tIns="131652" rIns="131652" bIns="131652" anchor="ctr" anchorCtr="0">
            <a:noAutofit/>
          </a:bodyPr>
          <a:lstStyle/>
          <a:p>
            <a:fld id="{00000000-1234-1234-1234-123412341234}" type="slidenum">
              <a:rPr lang="en" smtClean="0"/>
              <a:pPr/>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ig number">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342871" y="1671479"/>
            <a:ext cx="9372659" cy="2967067"/>
          </a:xfrm>
          <a:prstGeom prst="rect">
            <a:avLst/>
          </a:prstGeom>
        </p:spPr>
        <p:txBody>
          <a:bodyPr lIns="131652" tIns="131652" rIns="131652" bIns="131652" anchor="b" anchorCtr="0"/>
          <a:lstStyle>
            <a:lvl1pPr algn="ctr">
              <a:spcBef>
                <a:spcPts val="0"/>
              </a:spcBef>
              <a:buSzPct val="100000"/>
              <a:defRPr sz="17300"/>
            </a:lvl1pPr>
            <a:lvl2pPr algn="ctr">
              <a:spcBef>
                <a:spcPts val="0"/>
              </a:spcBef>
              <a:buSzPct val="100000"/>
              <a:defRPr sz="17300"/>
            </a:lvl2pPr>
            <a:lvl3pPr algn="ctr">
              <a:spcBef>
                <a:spcPts val="0"/>
              </a:spcBef>
              <a:buSzPct val="100000"/>
              <a:defRPr sz="17300"/>
            </a:lvl3pPr>
            <a:lvl4pPr algn="ctr">
              <a:spcBef>
                <a:spcPts val="0"/>
              </a:spcBef>
              <a:buSzPct val="100000"/>
              <a:defRPr sz="17300"/>
            </a:lvl4pPr>
            <a:lvl5pPr algn="ctr">
              <a:spcBef>
                <a:spcPts val="0"/>
              </a:spcBef>
              <a:buSzPct val="100000"/>
              <a:defRPr sz="17300"/>
            </a:lvl5pPr>
            <a:lvl6pPr algn="ctr">
              <a:spcBef>
                <a:spcPts val="0"/>
              </a:spcBef>
              <a:buSzPct val="100000"/>
              <a:defRPr sz="17300"/>
            </a:lvl6pPr>
            <a:lvl7pPr algn="ctr">
              <a:spcBef>
                <a:spcPts val="0"/>
              </a:spcBef>
              <a:buSzPct val="100000"/>
              <a:defRPr sz="17300"/>
            </a:lvl7pPr>
            <a:lvl8pPr algn="ctr">
              <a:spcBef>
                <a:spcPts val="0"/>
              </a:spcBef>
              <a:buSzPct val="100000"/>
              <a:defRPr sz="17300"/>
            </a:lvl8pPr>
            <a:lvl9pPr algn="ctr">
              <a:spcBef>
                <a:spcPts val="0"/>
              </a:spcBef>
              <a:buSzPct val="100000"/>
              <a:defRPr sz="17300"/>
            </a:lvl9pPr>
          </a:lstStyle>
          <a:p>
            <a:endParaRPr/>
          </a:p>
        </p:txBody>
      </p:sp>
      <p:sp>
        <p:nvSpPr>
          <p:cNvPr id="45" name="Shape 45"/>
          <p:cNvSpPr txBox="1">
            <a:spLocks noGrp="1"/>
          </p:cNvSpPr>
          <p:nvPr>
            <p:ph type="body" idx="1"/>
          </p:nvPr>
        </p:nvSpPr>
        <p:spPr>
          <a:xfrm>
            <a:off x="342871" y="4763363"/>
            <a:ext cx="9372659" cy="1965653"/>
          </a:xfrm>
          <a:prstGeom prst="rect">
            <a:avLst/>
          </a:prstGeom>
        </p:spPr>
        <p:txBody>
          <a:bodyPr lIns="131652" tIns="131652" rIns="131652" bIns="131652" anchor="t" anchorCtr="0"/>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a:endParaRPr/>
          </a:p>
        </p:txBody>
      </p:sp>
      <p:sp>
        <p:nvSpPr>
          <p:cNvPr id="46" name="Shape 46"/>
          <p:cNvSpPr txBox="1">
            <a:spLocks noGrp="1"/>
          </p:cNvSpPr>
          <p:nvPr>
            <p:ph type="sldNum" idx="12"/>
          </p:nvPr>
        </p:nvSpPr>
        <p:spPr>
          <a:xfrm>
            <a:off x="9319703" y="7046639"/>
            <a:ext cx="603569" cy="594773"/>
          </a:xfrm>
          <a:prstGeom prst="rect">
            <a:avLst/>
          </a:prstGeom>
        </p:spPr>
        <p:txBody>
          <a:bodyPr lIns="131652" tIns="131652" rIns="131652" bIns="131652" anchor="ctr" anchorCtr="0">
            <a:noAutofit/>
          </a:bodyPr>
          <a:lstStyle/>
          <a:p>
            <a:fld id="{00000000-1234-1234-1234-123412341234}" type="slidenum">
              <a:rPr lang="en" smtClean="0"/>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342871" y="672483"/>
            <a:ext cx="9372659" cy="865412"/>
          </a:xfrm>
          <a:prstGeom prst="rect">
            <a:avLst/>
          </a:prstGeom>
          <a:noFill/>
          <a:ln>
            <a:noFill/>
          </a:ln>
        </p:spPr>
        <p:txBody>
          <a:bodyPr lIns="131652" tIns="131652" rIns="131652" bIns="131652" anchor="t" anchorCtr="0"/>
          <a:lstStyle>
            <a:lvl1pPr>
              <a:spcBef>
                <a:spcPts val="0"/>
              </a:spcBef>
              <a:buClr>
                <a:schemeClr val="dk1"/>
              </a:buClr>
              <a:buSzPct val="100000"/>
              <a:buNone/>
              <a:defRPr sz="2800">
                <a:solidFill>
                  <a:schemeClr val="dk1"/>
                </a:solidFill>
              </a:defRPr>
            </a:lvl1pPr>
            <a:lvl2pPr>
              <a:spcBef>
                <a:spcPts val="0"/>
              </a:spcBef>
              <a:buClr>
                <a:schemeClr val="dk1"/>
              </a:buClr>
              <a:buSzPct val="100000"/>
              <a:buNone/>
              <a:defRPr sz="2800">
                <a:solidFill>
                  <a:schemeClr val="dk1"/>
                </a:solidFill>
              </a:defRPr>
            </a:lvl2pPr>
            <a:lvl3pPr>
              <a:spcBef>
                <a:spcPts val="0"/>
              </a:spcBef>
              <a:buClr>
                <a:schemeClr val="dk1"/>
              </a:buClr>
              <a:buSzPct val="100000"/>
              <a:buNone/>
              <a:defRPr sz="2800">
                <a:solidFill>
                  <a:schemeClr val="dk1"/>
                </a:solidFill>
              </a:defRPr>
            </a:lvl3pPr>
            <a:lvl4pPr>
              <a:spcBef>
                <a:spcPts val="0"/>
              </a:spcBef>
              <a:buClr>
                <a:schemeClr val="dk1"/>
              </a:buClr>
              <a:buSzPct val="100000"/>
              <a:buNone/>
              <a:defRPr sz="2800">
                <a:solidFill>
                  <a:schemeClr val="dk1"/>
                </a:solidFill>
              </a:defRPr>
            </a:lvl4pPr>
            <a:lvl5pPr>
              <a:spcBef>
                <a:spcPts val="0"/>
              </a:spcBef>
              <a:buClr>
                <a:schemeClr val="dk1"/>
              </a:buClr>
              <a:buSzPct val="100000"/>
              <a:buNone/>
              <a:defRPr sz="2800">
                <a:solidFill>
                  <a:schemeClr val="dk1"/>
                </a:solidFill>
              </a:defRPr>
            </a:lvl5pPr>
            <a:lvl6pPr>
              <a:spcBef>
                <a:spcPts val="0"/>
              </a:spcBef>
              <a:buClr>
                <a:schemeClr val="dk1"/>
              </a:buClr>
              <a:buSzPct val="100000"/>
              <a:buNone/>
              <a:defRPr sz="2800">
                <a:solidFill>
                  <a:schemeClr val="dk1"/>
                </a:solidFill>
              </a:defRPr>
            </a:lvl6pPr>
            <a:lvl7pPr>
              <a:spcBef>
                <a:spcPts val="0"/>
              </a:spcBef>
              <a:buClr>
                <a:schemeClr val="dk1"/>
              </a:buClr>
              <a:buSzPct val="100000"/>
              <a:buNone/>
              <a:defRPr sz="2800">
                <a:solidFill>
                  <a:schemeClr val="dk1"/>
                </a:solidFill>
              </a:defRPr>
            </a:lvl7pPr>
            <a:lvl8pPr>
              <a:spcBef>
                <a:spcPts val="0"/>
              </a:spcBef>
              <a:buClr>
                <a:schemeClr val="dk1"/>
              </a:buClr>
              <a:buSzPct val="100000"/>
              <a:buNone/>
              <a:defRPr sz="2800">
                <a:solidFill>
                  <a:schemeClr val="dk1"/>
                </a:solidFill>
              </a:defRPr>
            </a:lvl8pPr>
            <a:lvl9pPr>
              <a:spcBef>
                <a:spcPts val="0"/>
              </a:spcBef>
              <a:buClr>
                <a:schemeClr val="dk1"/>
              </a:buClr>
              <a:buSzPct val="100000"/>
              <a:buNone/>
              <a:defRPr sz="2800">
                <a:solidFill>
                  <a:schemeClr val="dk1"/>
                </a:solidFill>
              </a:defRPr>
            </a:lvl9pPr>
          </a:lstStyle>
          <a:p>
            <a:endParaRPr/>
          </a:p>
        </p:txBody>
      </p:sp>
      <p:sp>
        <p:nvSpPr>
          <p:cNvPr id="6" name="Shape 6"/>
          <p:cNvSpPr txBox="1">
            <a:spLocks noGrp="1"/>
          </p:cNvSpPr>
          <p:nvPr>
            <p:ph type="body" idx="1"/>
          </p:nvPr>
        </p:nvSpPr>
        <p:spPr>
          <a:xfrm>
            <a:off x="342871" y="1741518"/>
            <a:ext cx="9372659" cy="5162560"/>
          </a:xfrm>
          <a:prstGeom prst="rect">
            <a:avLst/>
          </a:prstGeom>
          <a:noFill/>
          <a:ln>
            <a:noFill/>
          </a:ln>
        </p:spPr>
        <p:txBody>
          <a:bodyPr lIns="131652" tIns="131652" rIns="131652" bIns="131652" anchor="t" anchorCtr="0"/>
          <a:lstStyle>
            <a:lvl1pPr>
              <a:lnSpc>
                <a:spcPct val="115000"/>
              </a:lnSpc>
              <a:spcBef>
                <a:spcPts val="0"/>
              </a:spcBef>
              <a:spcAft>
                <a:spcPts val="1600"/>
              </a:spcAft>
              <a:buClr>
                <a:schemeClr val="dk2"/>
              </a:buClr>
              <a:buSzPct val="100000"/>
              <a:defRPr sz="1800">
                <a:solidFill>
                  <a:schemeClr val="dk2"/>
                </a:solidFill>
              </a:defRPr>
            </a:lvl1pPr>
            <a:lvl2pPr>
              <a:lnSpc>
                <a:spcPct val="115000"/>
              </a:lnSpc>
              <a:spcBef>
                <a:spcPts val="0"/>
              </a:spcBef>
              <a:spcAft>
                <a:spcPts val="1600"/>
              </a:spcAft>
              <a:buClr>
                <a:schemeClr val="dk2"/>
              </a:buClr>
              <a:defRPr>
                <a:solidFill>
                  <a:schemeClr val="dk2"/>
                </a:solidFill>
              </a:defRPr>
            </a:lvl2pPr>
            <a:lvl3pPr>
              <a:lnSpc>
                <a:spcPct val="115000"/>
              </a:lnSpc>
              <a:spcBef>
                <a:spcPts val="0"/>
              </a:spcBef>
              <a:spcAft>
                <a:spcPts val="1600"/>
              </a:spcAft>
              <a:buClr>
                <a:schemeClr val="dk2"/>
              </a:buClr>
              <a:defRPr>
                <a:solidFill>
                  <a:schemeClr val="dk2"/>
                </a:solidFill>
              </a:defRPr>
            </a:lvl3pPr>
            <a:lvl4pPr>
              <a:lnSpc>
                <a:spcPct val="115000"/>
              </a:lnSpc>
              <a:spcBef>
                <a:spcPts val="0"/>
              </a:spcBef>
              <a:spcAft>
                <a:spcPts val="1600"/>
              </a:spcAft>
              <a:buClr>
                <a:schemeClr val="dk2"/>
              </a:buClr>
              <a:defRPr>
                <a:solidFill>
                  <a:schemeClr val="dk2"/>
                </a:solidFill>
              </a:defRPr>
            </a:lvl4pPr>
            <a:lvl5pPr>
              <a:lnSpc>
                <a:spcPct val="115000"/>
              </a:lnSpc>
              <a:spcBef>
                <a:spcPts val="0"/>
              </a:spcBef>
              <a:spcAft>
                <a:spcPts val="1600"/>
              </a:spcAft>
              <a:buClr>
                <a:schemeClr val="dk2"/>
              </a:buClr>
              <a:defRPr>
                <a:solidFill>
                  <a:schemeClr val="dk2"/>
                </a:solidFill>
              </a:defRPr>
            </a:lvl5pPr>
            <a:lvl6pPr>
              <a:lnSpc>
                <a:spcPct val="115000"/>
              </a:lnSpc>
              <a:spcBef>
                <a:spcPts val="0"/>
              </a:spcBef>
              <a:spcAft>
                <a:spcPts val="1600"/>
              </a:spcAft>
              <a:buClr>
                <a:schemeClr val="dk2"/>
              </a:buClr>
              <a:defRPr>
                <a:solidFill>
                  <a:schemeClr val="dk2"/>
                </a:solidFill>
              </a:defRPr>
            </a:lvl6pPr>
            <a:lvl7pPr>
              <a:lnSpc>
                <a:spcPct val="115000"/>
              </a:lnSpc>
              <a:spcBef>
                <a:spcPts val="0"/>
              </a:spcBef>
              <a:spcAft>
                <a:spcPts val="1600"/>
              </a:spcAft>
              <a:buClr>
                <a:schemeClr val="dk2"/>
              </a:buClr>
              <a:defRPr>
                <a:solidFill>
                  <a:schemeClr val="dk2"/>
                </a:solidFill>
              </a:defRPr>
            </a:lvl7pPr>
            <a:lvl8pPr>
              <a:lnSpc>
                <a:spcPct val="115000"/>
              </a:lnSpc>
              <a:spcBef>
                <a:spcPts val="0"/>
              </a:spcBef>
              <a:spcAft>
                <a:spcPts val="1600"/>
              </a:spcAft>
              <a:buClr>
                <a:schemeClr val="dk2"/>
              </a:buClr>
              <a:defRPr>
                <a:solidFill>
                  <a:schemeClr val="dk2"/>
                </a:solidFill>
              </a:defRPr>
            </a:lvl8pPr>
            <a:lvl9pPr>
              <a:lnSpc>
                <a:spcPct val="115000"/>
              </a:lnSpc>
              <a:spcBef>
                <a:spcPts val="0"/>
              </a:spcBef>
              <a:spcAft>
                <a:spcPts val="1600"/>
              </a:spcAft>
              <a:buClr>
                <a:schemeClr val="dk2"/>
              </a:buClr>
              <a:defRPr>
                <a:solidFill>
                  <a:schemeClr val="dk2"/>
                </a:solidFill>
              </a:defRPr>
            </a:lvl9pPr>
          </a:lstStyle>
          <a:p>
            <a:endParaRPr/>
          </a:p>
        </p:txBody>
      </p:sp>
      <p:sp>
        <p:nvSpPr>
          <p:cNvPr id="7" name="Shape 7"/>
          <p:cNvSpPr txBox="1">
            <a:spLocks noGrp="1"/>
          </p:cNvSpPr>
          <p:nvPr>
            <p:ph type="sldNum" idx="12"/>
          </p:nvPr>
        </p:nvSpPr>
        <p:spPr>
          <a:xfrm>
            <a:off x="9319703" y="7046639"/>
            <a:ext cx="603569" cy="594773"/>
          </a:xfrm>
          <a:prstGeom prst="rect">
            <a:avLst/>
          </a:prstGeom>
          <a:noFill/>
          <a:ln>
            <a:noFill/>
          </a:ln>
        </p:spPr>
        <p:txBody>
          <a:bodyPr lIns="131652" tIns="131652" rIns="131652" bIns="131652" anchor="ctr" anchorCtr="0">
            <a:noAutofit/>
          </a:bodyPr>
          <a:lstStyle/>
          <a:p>
            <a:pPr algn="r"/>
            <a:fld id="{00000000-1234-1234-1234-123412341234}" type="slidenum">
              <a:rPr lang="en" sz="1400" smtClean="0">
                <a:solidFill>
                  <a:schemeClr val="dk2"/>
                </a:solidFill>
              </a:rPr>
              <a:pPr algn="r"/>
              <a:t>‹#›</a:t>
            </a:fld>
            <a:endParaRPr lang="en" sz="14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2000" b="0" i="0" u="none" strike="noStrike" cap="none" baseline="0">
          <a:solidFill>
            <a:srgbClr val="000000"/>
          </a:solidFill>
          <a:latin typeface="Arial"/>
          <a:ea typeface="Arial"/>
          <a:cs typeface="Arial"/>
          <a:sym typeface="Arial"/>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20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20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20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20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20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20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20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20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20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20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20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20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20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20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20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20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20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20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pic>
        <p:nvPicPr>
          <p:cNvPr id="2" name="Picture 4" descr="http://www.mastersundaybulletins.com/images/MS012614%20Image.jpg"/>
          <p:cNvPicPr>
            <a:picLocks noChangeAspect="1" noChangeArrowheads="1"/>
          </p:cNvPicPr>
          <p:nvPr/>
        </p:nvPicPr>
        <p:blipFill rotWithShape="1">
          <a:blip r:embed="rId3">
            <a:duotone>
              <a:schemeClr val="accent3">
                <a:shade val="45000"/>
                <a:satMod val="135000"/>
              </a:schemeClr>
              <a:prstClr val="white"/>
            </a:duotone>
            <a:extLst>
              <a:ext uri="{BEBA8EAE-BF5A-486C-A8C5-ECC9F3942E4B}">
                <a14:imgProps xmlns:a14="http://schemas.microsoft.com/office/drawing/2010/main" xmlns="">
                  <a14:imgLayer r:embed="rId4">
                    <a14:imgEffect>
                      <a14:colorTemperature colorTemp="5300"/>
                    </a14:imgEffect>
                    <a14:imgEffect>
                      <a14:brightnessContrast bright="20000" contrast="20000"/>
                    </a14:imgEffect>
                  </a14:imgLayer>
                </a14:imgProps>
              </a:ext>
              <a:ext uri="{28A0092B-C50C-407E-A947-70E740481C1C}">
                <a14:useLocalDpi xmlns:a14="http://schemas.microsoft.com/office/drawing/2010/main" xmlns="" val="0"/>
              </a:ext>
            </a:extLst>
          </a:blip>
          <a:srcRect l="2585" t="6053" r="2585" b="1925"/>
          <a:stretch/>
        </p:blipFill>
        <p:spPr bwMode="auto">
          <a:xfrm>
            <a:off x="5334000" y="0"/>
            <a:ext cx="4733178" cy="6248400"/>
          </a:xfrm>
          <a:prstGeom prst="rect">
            <a:avLst/>
          </a:prstGeom>
          <a:noFill/>
          <a:extLst>
            <a:ext uri="{909E8E84-426E-40DD-AFC4-6F175D3DCCD1}">
              <a14:hiddenFill xmlns:a14="http://schemas.microsoft.com/office/drawing/2010/main" xmlns="">
                <a:solidFill>
                  <a:srgbClr val="FFFFFF"/>
                </a:solidFill>
              </a14:hiddenFill>
            </a:ext>
          </a:extLst>
        </p:spPr>
      </p:pic>
      <p:sp>
        <p:nvSpPr>
          <p:cNvPr id="51" name="Shape 51"/>
          <p:cNvSpPr txBox="1"/>
          <p:nvPr/>
        </p:nvSpPr>
        <p:spPr>
          <a:xfrm>
            <a:off x="5334000" y="74096"/>
            <a:ext cx="4724401" cy="876292"/>
          </a:xfrm>
          <a:prstGeom prst="rect">
            <a:avLst/>
          </a:prstGeom>
          <a:noFill/>
          <a:ln>
            <a:noFill/>
          </a:ln>
        </p:spPr>
        <p:txBody>
          <a:bodyPr lIns="131652" tIns="131652" rIns="131652" bIns="131652" anchor="t" anchorCtr="0">
            <a:noAutofit/>
          </a:bodyPr>
          <a:lstStyle/>
          <a:p>
            <a:r>
              <a:rPr lang="en" sz="1800" dirty="0">
                <a:latin typeface="Julee" panose="020B0604020202020204" charset="0"/>
                <a:ea typeface="Shadows Into Light"/>
                <a:cs typeface="Shadows Into Light"/>
                <a:sym typeface="Shadows Into Light"/>
              </a:rPr>
              <a:t>WELCOME TO</a:t>
            </a:r>
          </a:p>
          <a:p>
            <a:pPr algn="ctr"/>
            <a:r>
              <a:rPr lang="en" sz="3000" dirty="0">
                <a:latin typeface="Julee" panose="020B0604020202020204" charset="0"/>
                <a:ea typeface="Shadows Into Light"/>
                <a:cs typeface="Shadows Into Light"/>
                <a:sym typeface="Shadows Into Light"/>
              </a:rPr>
              <a:t>CBCGL English Ministry</a:t>
            </a:r>
          </a:p>
        </p:txBody>
      </p:sp>
      <p:sp>
        <p:nvSpPr>
          <p:cNvPr id="52" name="Shape 52"/>
          <p:cNvSpPr txBox="1"/>
          <p:nvPr/>
        </p:nvSpPr>
        <p:spPr>
          <a:xfrm>
            <a:off x="5154886" y="6248400"/>
            <a:ext cx="4828630" cy="1295400"/>
          </a:xfrm>
          <a:prstGeom prst="rect">
            <a:avLst/>
          </a:prstGeom>
          <a:noFill/>
          <a:ln>
            <a:noFill/>
          </a:ln>
        </p:spPr>
        <p:txBody>
          <a:bodyPr lIns="131652" tIns="131652" rIns="131652" bIns="131652" anchor="t" anchorCtr="0">
            <a:noAutofit/>
          </a:bodyPr>
          <a:lstStyle/>
          <a:p>
            <a:pPr algn="ctr"/>
            <a:r>
              <a:rPr lang="en" sz="1500" b="1" dirty="0">
                <a:solidFill>
                  <a:schemeClr val="tx1"/>
                </a:solidFill>
                <a:latin typeface="Arial Narrow" panose="020B0606020202030204" pitchFamily="34" charset="0"/>
                <a:ea typeface="Julee"/>
                <a:cs typeface="Julee"/>
                <a:sym typeface="Julee"/>
              </a:rPr>
              <a:t>Chinese Bible Church of Greater Lowell</a:t>
            </a:r>
          </a:p>
          <a:p>
            <a:pPr algn="ctr"/>
            <a:r>
              <a:rPr lang="en-US" sz="1300" dirty="0">
                <a:solidFill>
                  <a:schemeClr val="tx1"/>
                </a:solidFill>
                <a:latin typeface="Arial Narrow" panose="020B0606020202030204" pitchFamily="34" charset="0"/>
                <a:ea typeface="Julee"/>
                <a:cs typeface="Julee"/>
                <a:sym typeface="Julee"/>
              </a:rPr>
              <a:t>Pastor Peter Wu, Senior Pastor | Pastor Nathan </a:t>
            </a:r>
            <a:r>
              <a:rPr lang="en-US" sz="1300" dirty="0" smtClean="0">
                <a:solidFill>
                  <a:schemeClr val="tx1"/>
                </a:solidFill>
                <a:latin typeface="Arial Narrow" panose="020B0606020202030204" pitchFamily="34" charset="0"/>
                <a:ea typeface="Julee"/>
                <a:cs typeface="Julee"/>
                <a:sym typeface="Julee"/>
              </a:rPr>
              <a:t>Willems</a:t>
            </a:r>
            <a:r>
              <a:rPr lang="en-US" sz="1300" dirty="0">
                <a:solidFill>
                  <a:schemeClr val="tx1"/>
                </a:solidFill>
                <a:latin typeface="Arial Narrow" panose="020B0606020202030204" pitchFamily="34" charset="0"/>
                <a:ea typeface="Julee"/>
                <a:cs typeface="Julee"/>
                <a:sym typeface="Julee"/>
              </a:rPr>
              <a:t>, Youth</a:t>
            </a:r>
          </a:p>
          <a:p>
            <a:pPr algn="ctr"/>
            <a:r>
              <a:rPr lang="en-US" sz="1300" dirty="0">
                <a:solidFill>
                  <a:schemeClr val="tx1"/>
                </a:solidFill>
                <a:latin typeface="Arial Narrow" panose="020B0606020202030204" pitchFamily="34" charset="0"/>
                <a:ea typeface="Julee"/>
                <a:cs typeface="Julee"/>
                <a:sym typeface="Julee"/>
              </a:rPr>
              <a:t>Pastor James Chung, Mandarin | Pastor Chen, Cantonese</a:t>
            </a:r>
          </a:p>
          <a:p>
            <a:pPr algn="ctr"/>
            <a:r>
              <a:rPr lang="en-US" sz="1300" dirty="0">
                <a:solidFill>
                  <a:schemeClr val="tx1"/>
                </a:solidFill>
                <a:latin typeface="Arial Narrow" panose="020B0606020202030204" pitchFamily="34" charset="0"/>
                <a:ea typeface="Julee"/>
                <a:cs typeface="Julee"/>
                <a:sym typeface="Julee"/>
              </a:rPr>
              <a:t>197 Littleton Road | Chelmsford, MA 01824</a:t>
            </a:r>
          </a:p>
          <a:p>
            <a:pPr algn="ctr"/>
            <a:r>
              <a:rPr lang="en-US" sz="1300" dirty="0">
                <a:solidFill>
                  <a:schemeClr val="tx1"/>
                </a:solidFill>
                <a:latin typeface="Arial Narrow" panose="020B0606020202030204" pitchFamily="34" charset="0"/>
                <a:ea typeface="Julee"/>
                <a:cs typeface="Julee"/>
                <a:sym typeface="Julee"/>
              </a:rPr>
              <a:t>978.256.3889 | english@cbcgl.org | </a:t>
            </a:r>
            <a:r>
              <a:rPr lang="en-US" sz="1300" dirty="0" smtClean="0">
                <a:solidFill>
                  <a:schemeClr val="tx1"/>
                </a:solidFill>
                <a:latin typeface="Arial Narrow" panose="020B0606020202030204" pitchFamily="34" charset="0"/>
                <a:ea typeface="Julee"/>
                <a:cs typeface="Julee"/>
                <a:sym typeface="Julee"/>
              </a:rPr>
              <a:t>www.cbcgl.org</a:t>
            </a:r>
            <a:endParaRPr lang="en-US" sz="1300" dirty="0">
              <a:solidFill>
                <a:schemeClr val="tx1"/>
              </a:solidFill>
              <a:latin typeface="Arial Narrow" panose="020B0606020202030204" pitchFamily="34" charset="0"/>
              <a:ea typeface="Julee"/>
              <a:cs typeface="Julee"/>
              <a:sym typeface="Julee"/>
            </a:endParaRPr>
          </a:p>
        </p:txBody>
      </p:sp>
      <p:sp>
        <p:nvSpPr>
          <p:cNvPr id="57" name="Shape 57"/>
          <p:cNvSpPr/>
          <p:nvPr/>
        </p:nvSpPr>
        <p:spPr>
          <a:xfrm>
            <a:off x="76201" y="369834"/>
            <a:ext cx="4724400" cy="1458966"/>
          </a:xfrm>
          <a:prstGeom prst="round2DiagRect">
            <a:avLst>
              <a:gd name="adj1" fmla="val 12333"/>
              <a:gd name="adj2" fmla="val 0"/>
            </a:avLst>
          </a:prstGeom>
          <a:solidFill>
            <a:schemeClr val="lt1"/>
          </a:solidFill>
          <a:ln w="3175" cap="flat" cmpd="sng">
            <a:solidFill>
              <a:schemeClr val="tx2">
                <a:lumMod val="50000"/>
              </a:schemeClr>
            </a:solidFill>
            <a:prstDash val="dashDot"/>
            <a:round/>
            <a:headEnd type="none" w="med" len="med"/>
            <a:tailEnd type="none" w="med" len="med"/>
          </a:ln>
        </p:spPr>
        <p:txBody>
          <a:bodyPr lIns="0" tIns="131652" rIns="0" bIns="131652" anchor="ctr" anchorCtr="0">
            <a:noAutofit/>
          </a:bodyPr>
          <a:lstStyle/>
          <a:p>
            <a:pPr marL="171450" indent="-171450">
              <a:buFontTx/>
              <a:buChar char="-"/>
            </a:pPr>
            <a:r>
              <a:rPr lang="en-US" sz="850" dirty="0">
                <a:latin typeface="Julee" charset="0"/>
              </a:rPr>
              <a:t>Praise the Lord! We have </a:t>
            </a:r>
            <a:r>
              <a:rPr lang="en-US" sz="850" dirty="0" smtClean="0">
                <a:latin typeface="Julee" charset="0"/>
              </a:rPr>
              <a:t>collected a combined pledge </a:t>
            </a:r>
            <a:r>
              <a:rPr lang="en-US" sz="850" dirty="0">
                <a:latin typeface="Julee" panose="020B0604020202020204" charset="0"/>
              </a:rPr>
              <a:t>of $</a:t>
            </a:r>
            <a:r>
              <a:rPr lang="en-US" sz="850" dirty="0" smtClean="0">
                <a:latin typeface="Julee" panose="020B0604020202020204" charset="0"/>
              </a:rPr>
              <a:t>2,950.00 last </a:t>
            </a:r>
            <a:r>
              <a:rPr lang="en-US" sz="850" dirty="0">
                <a:latin typeface="Julee" charset="0"/>
              </a:rPr>
              <a:t>Sunday and reached </a:t>
            </a:r>
            <a:r>
              <a:rPr lang="en-US" sz="850" dirty="0" smtClean="0">
                <a:latin typeface="Julee" charset="0"/>
              </a:rPr>
              <a:t>a total of </a:t>
            </a:r>
            <a:r>
              <a:rPr lang="en-US" sz="850" dirty="0">
                <a:latin typeface="Julee" panose="020B0604020202020204" charset="0"/>
              </a:rPr>
              <a:t>$</a:t>
            </a:r>
            <a:r>
              <a:rPr lang="en-US" sz="850" dirty="0" smtClean="0">
                <a:latin typeface="Julee" panose="020B0604020202020204" charset="0"/>
              </a:rPr>
              <a:t>1,892,195.00 to date. </a:t>
            </a:r>
            <a:r>
              <a:rPr lang="en-US" sz="850" dirty="0">
                <a:latin typeface="Julee" charset="0"/>
              </a:rPr>
              <a:t>Please continue to pray for </a:t>
            </a:r>
            <a:r>
              <a:rPr lang="en-US" sz="850" dirty="0" smtClean="0">
                <a:latin typeface="Julee" charset="0"/>
              </a:rPr>
              <a:t>and </a:t>
            </a:r>
            <a:r>
              <a:rPr lang="en-US" sz="850" dirty="0">
                <a:latin typeface="Julee" charset="0"/>
              </a:rPr>
              <a:t>participate to pledge for the equipment </a:t>
            </a:r>
            <a:r>
              <a:rPr lang="en-US" sz="850" dirty="0" smtClean="0">
                <a:latin typeface="Julee" charset="0"/>
              </a:rPr>
              <a:t>expenditure, ask God’s blessing </a:t>
            </a:r>
            <a:r>
              <a:rPr lang="en-US" sz="850" dirty="0">
                <a:latin typeface="Julee" charset="0"/>
              </a:rPr>
              <a:t>that we can move on to Phase II quickly after </a:t>
            </a:r>
            <a:r>
              <a:rPr lang="en-US" sz="850" dirty="0" smtClean="0">
                <a:latin typeface="Julee" charset="0"/>
              </a:rPr>
              <a:t>the completion </a:t>
            </a:r>
            <a:r>
              <a:rPr lang="en-US" sz="850" dirty="0">
                <a:latin typeface="Julee" charset="0"/>
              </a:rPr>
              <a:t>of Phase I. Please issue the check to "CBCGL" </a:t>
            </a:r>
            <a:r>
              <a:rPr lang="en-US" sz="850" dirty="0" smtClean="0">
                <a:latin typeface="Julee" charset="0"/>
              </a:rPr>
              <a:t>with </a:t>
            </a:r>
            <a:r>
              <a:rPr lang="en-US" sz="850" dirty="0">
                <a:latin typeface="Julee" charset="0"/>
              </a:rPr>
              <a:t>"Building Project" </a:t>
            </a:r>
            <a:r>
              <a:rPr lang="en-US" sz="850" dirty="0" smtClean="0">
                <a:latin typeface="Julee" charset="0"/>
              </a:rPr>
              <a:t>on the memo line </a:t>
            </a:r>
            <a:r>
              <a:rPr lang="en-US" sz="850" dirty="0">
                <a:latin typeface="Julee" charset="0"/>
              </a:rPr>
              <a:t>for your </a:t>
            </a:r>
            <a:r>
              <a:rPr lang="en-US" sz="850" dirty="0" smtClean="0">
                <a:latin typeface="Julee" charset="0"/>
              </a:rPr>
              <a:t>donation.</a:t>
            </a:r>
          </a:p>
          <a:p>
            <a:pPr marL="171450" indent="-171450">
              <a:buFontTx/>
              <a:buChar char="-"/>
            </a:pPr>
            <a:r>
              <a:rPr lang="en-US" sz="850" dirty="0" smtClean="0">
                <a:latin typeface="Julee" charset="0"/>
              </a:rPr>
              <a:t>LYF </a:t>
            </a:r>
            <a:r>
              <a:rPr lang="en-US" sz="850" dirty="0">
                <a:latin typeface="Julee" charset="0"/>
              </a:rPr>
              <a:t>Winter Teen Conference 2016 for high school and junior high school will hold separately on Feb 12-15 and Feb 26-28. Registration </a:t>
            </a:r>
            <a:r>
              <a:rPr lang="en-US" sz="850" dirty="0" smtClean="0">
                <a:latin typeface="Julee" charset="0"/>
              </a:rPr>
              <a:t>deadline </a:t>
            </a:r>
            <a:r>
              <a:rPr lang="en-US" sz="850" dirty="0">
                <a:latin typeface="Julee" charset="0"/>
              </a:rPr>
              <a:t>is </a:t>
            </a:r>
            <a:r>
              <a:rPr lang="en-US" sz="850" dirty="0" smtClean="0">
                <a:latin typeface="Julee" charset="0"/>
              </a:rPr>
              <a:t>Jan 10 (today). We </a:t>
            </a:r>
            <a:r>
              <a:rPr lang="en-US" sz="850" dirty="0">
                <a:latin typeface="Julee" charset="0"/>
              </a:rPr>
              <a:t>are also looking for adult counselors for the </a:t>
            </a:r>
            <a:r>
              <a:rPr lang="en-US" sz="850" dirty="0" smtClean="0">
                <a:latin typeface="Julee" charset="0"/>
              </a:rPr>
              <a:t>conference. If </a:t>
            </a:r>
            <a:r>
              <a:rPr lang="en-US" sz="850" dirty="0">
                <a:latin typeface="Julee" charset="0"/>
              </a:rPr>
              <a:t>you're interested, please contact Pastor Willems, sister Vivian Gillis or brother Tony </a:t>
            </a:r>
            <a:r>
              <a:rPr lang="en-US" sz="850" dirty="0" smtClean="0">
                <a:latin typeface="Julee" charset="0"/>
              </a:rPr>
              <a:t>Ge</a:t>
            </a:r>
          </a:p>
          <a:p>
            <a:pPr marL="171450" indent="-171450">
              <a:buFontTx/>
              <a:buChar char="-"/>
            </a:pPr>
            <a:r>
              <a:rPr lang="en-US" sz="850" dirty="0">
                <a:latin typeface="Julee" charset="0"/>
              </a:rPr>
              <a:t>Youth ministry will </a:t>
            </a:r>
            <a:r>
              <a:rPr lang="en-US" sz="850" dirty="0" smtClean="0">
                <a:latin typeface="Julee" charset="0"/>
              </a:rPr>
              <a:t>send two </a:t>
            </a:r>
            <a:r>
              <a:rPr lang="en-US" sz="850" dirty="0">
                <a:latin typeface="Julee" charset="0"/>
              </a:rPr>
              <a:t>short term mission </a:t>
            </a:r>
            <a:r>
              <a:rPr lang="en-US" sz="850" dirty="0" smtClean="0">
                <a:latin typeface="Julee" charset="0"/>
              </a:rPr>
              <a:t>teams to serve in Costa </a:t>
            </a:r>
            <a:r>
              <a:rPr lang="en-US" sz="850" dirty="0">
                <a:latin typeface="Julee" charset="0"/>
              </a:rPr>
              <a:t>Rica </a:t>
            </a:r>
            <a:r>
              <a:rPr lang="en-US" sz="850" dirty="0" smtClean="0">
                <a:latin typeface="Julee" charset="0"/>
              </a:rPr>
              <a:t>and for </a:t>
            </a:r>
            <a:r>
              <a:rPr lang="en-US" sz="850" dirty="0">
                <a:latin typeface="Julee" charset="0"/>
              </a:rPr>
              <a:t>Boston </a:t>
            </a:r>
            <a:r>
              <a:rPr lang="en-US" sz="850" dirty="0" smtClean="0">
                <a:latin typeface="Julee" charset="0"/>
              </a:rPr>
              <a:t>Project </a:t>
            </a:r>
            <a:r>
              <a:rPr lang="en-US" sz="850" dirty="0">
                <a:latin typeface="Julee" charset="0"/>
              </a:rPr>
              <a:t>this summer. </a:t>
            </a:r>
            <a:r>
              <a:rPr lang="en-US" sz="850" dirty="0" smtClean="0">
                <a:latin typeface="Julee" charset="0"/>
              </a:rPr>
              <a:t>The first fundraising event hosted by YMC </a:t>
            </a:r>
            <a:r>
              <a:rPr lang="en-US" sz="850" dirty="0">
                <a:latin typeface="Julee" charset="0"/>
              </a:rPr>
              <a:t>is </a:t>
            </a:r>
            <a:r>
              <a:rPr lang="en-US" sz="850" dirty="0" smtClean="0">
                <a:latin typeface="Julee" charset="0"/>
              </a:rPr>
              <a:t>to </a:t>
            </a:r>
            <a:r>
              <a:rPr lang="en-US" sz="850" dirty="0">
                <a:latin typeface="Julee" charset="0"/>
              </a:rPr>
              <a:t>sell </a:t>
            </a:r>
            <a:r>
              <a:rPr lang="en-US" sz="850" dirty="0" err="1" smtClean="0">
                <a:latin typeface="Julee" charset="0"/>
              </a:rPr>
              <a:t>NianGao</a:t>
            </a:r>
            <a:r>
              <a:rPr lang="en-US" sz="850" dirty="0" smtClean="0">
                <a:latin typeface="Julee" charset="0"/>
              </a:rPr>
              <a:t> (</a:t>
            </a:r>
            <a:r>
              <a:rPr lang="en-US" sz="850" dirty="0">
                <a:latin typeface="Julee" charset="0"/>
              </a:rPr>
              <a:t>Chinese Rice </a:t>
            </a:r>
            <a:r>
              <a:rPr lang="en-US" sz="850" dirty="0" smtClean="0">
                <a:latin typeface="Julee" charset="0"/>
              </a:rPr>
              <a:t>Cake) for the </a:t>
            </a:r>
            <a:r>
              <a:rPr lang="en-US" sz="850" dirty="0">
                <a:latin typeface="Julee" charset="0"/>
              </a:rPr>
              <a:t>Chinese New </a:t>
            </a:r>
            <a:r>
              <a:rPr lang="en-US" sz="850" dirty="0" smtClean="0">
                <a:latin typeface="Julee" charset="0"/>
              </a:rPr>
              <a:t>Year.  Please </a:t>
            </a:r>
            <a:r>
              <a:rPr lang="en-US" sz="850" dirty="0">
                <a:latin typeface="Julee" charset="0"/>
              </a:rPr>
              <a:t>contact Sophia Wong, Vivian Gillis, Grace Zhou or Tony Ge if you are </a:t>
            </a:r>
            <a:r>
              <a:rPr lang="en-US" sz="850" dirty="0" smtClean="0">
                <a:latin typeface="Julee" charset="0"/>
              </a:rPr>
              <a:t>interested and indicate your choice of flavors: red bean or brown sugar, </a:t>
            </a:r>
            <a:r>
              <a:rPr lang="en-US" sz="850" dirty="0">
                <a:latin typeface="Julee" charset="0"/>
              </a:rPr>
              <a:t>$10 </a:t>
            </a:r>
            <a:r>
              <a:rPr lang="en-US" sz="850" dirty="0" smtClean="0">
                <a:latin typeface="Julee" charset="0"/>
              </a:rPr>
              <a:t>each.</a:t>
            </a:r>
          </a:p>
        </p:txBody>
      </p:sp>
      <p:sp>
        <p:nvSpPr>
          <p:cNvPr id="58" name="Shape 58"/>
          <p:cNvSpPr/>
          <p:nvPr/>
        </p:nvSpPr>
        <p:spPr>
          <a:xfrm>
            <a:off x="2895601" y="152400"/>
            <a:ext cx="1905000" cy="217434"/>
          </a:xfrm>
          <a:prstGeom prst="round2SameRect">
            <a:avLst>
              <a:gd name="adj1" fmla="val 16667"/>
              <a:gd name="adj2" fmla="val 0"/>
            </a:avLst>
          </a:prstGeom>
          <a:solidFill>
            <a:srgbClr val="000000"/>
          </a:solidFill>
          <a:ln w="9525" cap="flat" cmpd="sng">
            <a:solidFill>
              <a:schemeClr val="dk2"/>
            </a:solidFill>
            <a:prstDash val="solid"/>
            <a:round/>
            <a:headEnd type="none" w="med" len="med"/>
            <a:tailEnd type="none" w="med" len="med"/>
          </a:ln>
        </p:spPr>
        <p:txBody>
          <a:bodyPr lIns="131652" tIns="131652" rIns="131652" bIns="131652" anchor="ctr" anchorCtr="0">
            <a:noAutofit/>
          </a:bodyPr>
          <a:lstStyle/>
          <a:p>
            <a:pPr algn="ctr"/>
            <a:r>
              <a:rPr lang="en" sz="1000" b="1" dirty="0">
                <a:solidFill>
                  <a:schemeClr val="lt1"/>
                </a:solidFill>
                <a:latin typeface="Ribeye Marrow"/>
                <a:ea typeface="Ribeye Marrow"/>
                <a:cs typeface="Ribeye Marrow"/>
                <a:sym typeface="Ribeye Marrow"/>
              </a:rPr>
              <a:t>CBCGL FAMILY NEWS</a:t>
            </a:r>
          </a:p>
        </p:txBody>
      </p:sp>
      <p:sp>
        <p:nvSpPr>
          <p:cNvPr id="65" name="Shape 65"/>
          <p:cNvSpPr txBox="1"/>
          <p:nvPr/>
        </p:nvSpPr>
        <p:spPr>
          <a:xfrm>
            <a:off x="5791200" y="1143000"/>
            <a:ext cx="4038600" cy="696966"/>
          </a:xfrm>
          <a:prstGeom prst="rect">
            <a:avLst/>
          </a:prstGeom>
          <a:noFill/>
          <a:ln>
            <a:noFill/>
          </a:ln>
        </p:spPr>
        <p:txBody>
          <a:bodyPr lIns="131652" tIns="131652" rIns="131652" bIns="131652" anchor="t" anchorCtr="0">
            <a:noAutofit/>
          </a:bodyPr>
          <a:lstStyle/>
          <a:p>
            <a:pPr algn="r"/>
            <a:r>
              <a:rPr lang="en-US" sz="1500" dirty="0" smtClean="0">
                <a:solidFill>
                  <a:schemeClr val="tx1"/>
                </a:solidFill>
                <a:latin typeface="Julee" panose="020B0604020202020204" charset="0"/>
                <a:ea typeface="Ribeye Marrow"/>
                <a:cs typeface="Ribeye Marrow"/>
                <a:sym typeface="Ribeye Marrow"/>
              </a:rPr>
              <a:t>Seeking </a:t>
            </a:r>
            <a:r>
              <a:rPr lang="en-US" sz="1500" dirty="0">
                <a:solidFill>
                  <a:schemeClr val="tx1"/>
                </a:solidFill>
                <a:latin typeface="Julee" panose="020B0604020202020204" charset="0"/>
                <a:ea typeface="Ribeye Marrow"/>
                <a:cs typeface="Ribeye Marrow"/>
                <a:sym typeface="Ribeye Marrow"/>
              </a:rPr>
              <a:t>to </a:t>
            </a:r>
            <a:r>
              <a:rPr lang="en-US" sz="1500" dirty="0" smtClean="0">
                <a:solidFill>
                  <a:schemeClr val="tx1"/>
                </a:solidFill>
                <a:latin typeface="Julee" panose="020B0604020202020204" charset="0"/>
                <a:ea typeface="Ribeye Marrow"/>
                <a:cs typeface="Ribeye Marrow"/>
                <a:sym typeface="Ribeye Marrow"/>
              </a:rPr>
              <a:t>Transform Lives </a:t>
            </a:r>
            <a:r>
              <a:rPr lang="en-US" sz="1500" dirty="0">
                <a:solidFill>
                  <a:schemeClr val="tx1"/>
                </a:solidFill>
                <a:latin typeface="Julee" panose="020B0604020202020204" charset="0"/>
                <a:ea typeface="Ribeye Marrow"/>
                <a:cs typeface="Ribeye Marrow"/>
                <a:sym typeface="Ribeye Marrow"/>
              </a:rPr>
              <a:t>and </a:t>
            </a:r>
            <a:r>
              <a:rPr lang="en-US" sz="1500" dirty="0" smtClean="0">
                <a:solidFill>
                  <a:schemeClr val="tx1"/>
                </a:solidFill>
                <a:latin typeface="Julee" panose="020B0604020202020204" charset="0"/>
                <a:ea typeface="Ribeye Marrow"/>
                <a:cs typeface="Ribeye Marrow"/>
                <a:sym typeface="Ribeye Marrow"/>
              </a:rPr>
              <a:t>Communities</a:t>
            </a:r>
          </a:p>
          <a:p>
            <a:pPr algn="r"/>
            <a:r>
              <a:rPr lang="en-US" sz="1500" dirty="0" smtClean="0">
                <a:solidFill>
                  <a:schemeClr val="tx1"/>
                </a:solidFill>
                <a:latin typeface="Julee" panose="020B0604020202020204" charset="0"/>
                <a:ea typeface="Ribeye Marrow"/>
                <a:cs typeface="Ribeye Marrow"/>
                <a:sym typeface="Ribeye Marrow"/>
              </a:rPr>
              <a:t>- </a:t>
            </a:r>
            <a:r>
              <a:rPr lang="en-US" sz="1500" dirty="0">
                <a:solidFill>
                  <a:schemeClr val="tx1"/>
                </a:solidFill>
                <a:latin typeface="Julee" panose="020B0604020202020204" charset="0"/>
                <a:ea typeface="Ribeye Marrow"/>
                <a:cs typeface="Ribeye Marrow"/>
                <a:sym typeface="Ribeye Marrow"/>
              </a:rPr>
              <a:t>Opportunities and Actions, John 9:4</a:t>
            </a:r>
          </a:p>
        </p:txBody>
      </p:sp>
      <p:graphicFrame>
        <p:nvGraphicFramePr>
          <p:cNvPr id="25" name="Table 24"/>
          <p:cNvGraphicFramePr>
            <a:graphicFrameLocks noGrp="1"/>
          </p:cNvGraphicFramePr>
          <p:nvPr>
            <p:extLst>
              <p:ext uri="{D42A27DB-BD31-4B8C-83A1-F6EECF244321}">
                <p14:modId xmlns:p14="http://schemas.microsoft.com/office/powerpoint/2010/main" xmlns="" val="959376227"/>
              </p:ext>
            </p:extLst>
          </p:nvPr>
        </p:nvGraphicFramePr>
        <p:xfrm>
          <a:off x="86124" y="6162675"/>
          <a:ext cx="4714476" cy="1457325"/>
        </p:xfrm>
        <a:graphic>
          <a:graphicData uri="http://schemas.openxmlformats.org/drawingml/2006/table">
            <a:tbl>
              <a:tblPr/>
              <a:tblGrid>
                <a:gridCol w="719676"/>
                <a:gridCol w="541848"/>
                <a:gridCol w="116869"/>
                <a:gridCol w="116869"/>
                <a:gridCol w="786210"/>
                <a:gridCol w="711840"/>
                <a:gridCol w="95620"/>
                <a:gridCol w="849958"/>
                <a:gridCol w="775586"/>
              </a:tblGrid>
              <a:tr h="228600">
                <a:tc gridSpan="9">
                  <a:txBody>
                    <a:bodyPr/>
                    <a:lstStyle/>
                    <a:p>
                      <a:pPr algn="ctr" fontAlgn="ctr"/>
                      <a:r>
                        <a:rPr lang="en-US" sz="1100" b="1" i="1" u="none" strike="noStrike" dirty="0" smtClean="0">
                          <a:solidFill>
                            <a:schemeClr val="tx1"/>
                          </a:solidFill>
                          <a:effectLst/>
                          <a:latin typeface="Calibri"/>
                        </a:rPr>
                        <a:t>Attendance &amp; Offering: week of 1/3/2016</a:t>
                      </a:r>
                      <a:endParaRPr lang="en-US" sz="1100" b="1" i="1" u="none" strike="noStrike" dirty="0">
                        <a:solidFill>
                          <a:schemeClr val="tx1"/>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1925">
                <a:tc gridSpan="2">
                  <a:txBody>
                    <a:bodyPr/>
                    <a:lstStyle/>
                    <a:p>
                      <a:pPr algn="ctr" fontAlgn="b"/>
                      <a:r>
                        <a:rPr lang="en-US" sz="800" b="1" i="1" u="none" strike="noStrike" dirty="0">
                          <a:solidFill>
                            <a:srgbClr val="000000"/>
                          </a:solidFill>
                          <a:effectLst/>
                          <a:latin typeface="Calibri"/>
                        </a:rPr>
                        <a:t>Attendance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8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6">
                  <a:txBody>
                    <a:bodyPr/>
                    <a:lstStyle/>
                    <a:p>
                      <a:pPr algn="ctr" fontAlgn="b"/>
                      <a:r>
                        <a:rPr lang="en-US" sz="800" b="1" i="1" u="none" strike="noStrike" dirty="0">
                          <a:solidFill>
                            <a:srgbClr val="000000"/>
                          </a:solidFill>
                          <a:effectLst/>
                          <a:latin typeface="Calibri"/>
                        </a:rPr>
                        <a:t>Offerings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33350">
                <a:tc>
                  <a:txBody>
                    <a:bodyPr/>
                    <a:lstStyle/>
                    <a:p>
                      <a:pPr algn="l" fontAlgn="b"/>
                      <a:r>
                        <a:rPr lang="en-US" sz="800" b="0" i="0" u="none" strike="noStrike" dirty="0" smtClean="0">
                          <a:solidFill>
                            <a:srgbClr val="000000"/>
                          </a:solidFill>
                          <a:effectLst/>
                          <a:latin typeface="Calibri"/>
                        </a:rPr>
                        <a:t> </a:t>
                      </a:r>
                      <a:endParaRPr lang="en-US" sz="8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effectLst/>
                          <a:latin typeface="Calibri"/>
                        </a:rPr>
                        <a:t> </a:t>
                      </a:r>
                    </a:p>
                  </a:txBody>
                  <a:tcPr marL="9525" marR="9525" marT="9525"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effectLst/>
                          <a:latin typeface="Calibri"/>
                        </a:rPr>
                        <a:t>General</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effectLst/>
                          <a:latin typeface="Calibri"/>
                        </a:rPr>
                        <a:t> $    </a:t>
                      </a:r>
                      <a:r>
                        <a:rPr lang="en-US" sz="800" b="0" i="0" u="none" strike="noStrike" dirty="0" smtClean="0">
                          <a:solidFill>
                            <a:srgbClr val="000000"/>
                          </a:solidFill>
                          <a:effectLst/>
                          <a:latin typeface="Calibri"/>
                        </a:rPr>
                        <a:t>    </a:t>
                      </a:r>
                      <a:r>
                        <a:rPr lang="en-US" altLang="zh-CN" sz="800" b="0" i="0" u="none" strike="noStrike" dirty="0" smtClean="0">
                          <a:solidFill>
                            <a:srgbClr val="000000"/>
                          </a:solidFill>
                          <a:effectLst/>
                          <a:latin typeface="Calibri"/>
                        </a:rPr>
                        <a:t>11,860.00</a:t>
                      </a:r>
                      <a:endParaRPr lang="en-US" sz="800" b="0" i="0" u="none" strike="noStrike" dirty="0">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effectLst/>
                          <a:latin typeface="Calibri"/>
                        </a:rPr>
                        <a:t>Ex. Transfer</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effectLst/>
                          <a:latin typeface="Calibri"/>
                        </a:rPr>
                        <a:t> </a:t>
                      </a:r>
                    </a:p>
                  </a:txBody>
                  <a:tcPr marL="9525" marR="9525" marT="9525"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33350">
                <a:tc>
                  <a:txBody>
                    <a:bodyPr/>
                    <a:lstStyle/>
                    <a:p>
                      <a:pPr marL="0" indent="114300" algn="l" fontAlgn="b"/>
                      <a:r>
                        <a:rPr lang="en-US" sz="800" b="0" i="0" u="none" strike="noStrike" dirty="0" smtClean="0">
                          <a:solidFill>
                            <a:srgbClr val="000000"/>
                          </a:solidFill>
                          <a:effectLst/>
                          <a:latin typeface="Calibri"/>
                        </a:rPr>
                        <a:t>Mandarin                 </a:t>
                      </a:r>
                      <a:endParaRPr lang="en-US" sz="8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marL="0" indent="228600" algn="l" fontAlgn="b"/>
                      <a:r>
                        <a:rPr lang="en-US" altLang="zh-CN" sz="800" b="0" i="0" u="none" strike="noStrike" dirty="0" smtClean="0">
                          <a:solidFill>
                            <a:srgbClr val="000000"/>
                          </a:solidFill>
                          <a:effectLst/>
                          <a:latin typeface="Calibri"/>
                        </a:rPr>
                        <a:t>240</a:t>
                      </a:r>
                      <a:endParaRPr lang="en-US" sz="800" b="0" i="0" u="none" strike="noStrike" dirty="0">
                        <a:solidFill>
                          <a:srgbClr val="000000"/>
                        </a:solidFill>
                        <a:effectLst/>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800" b="0" i="0" u="none" strike="noStrike">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0" i="0" u="none" strike="noStrike" dirty="0">
                          <a:solidFill>
                            <a:srgbClr val="000000"/>
                          </a:solidFill>
                          <a:effectLst/>
                          <a:latin typeface="Calibri"/>
                        </a:rPr>
                        <a:t>Mission</a:t>
                      </a:r>
                    </a:p>
                  </a:txBody>
                  <a:tcPr marL="9525" marR="9525" marT="9525" marB="0" anchor="b">
                    <a:lnL>
                      <a:noFill/>
                    </a:lnL>
                    <a:lnR>
                      <a:noFill/>
                    </a:lnR>
                    <a:lnT>
                      <a:noFill/>
                    </a:lnT>
                    <a:lnB>
                      <a:noFill/>
                    </a:lnB>
                  </a:tcPr>
                </a:tc>
                <a:tc>
                  <a:txBody>
                    <a:bodyPr/>
                    <a:lstStyle/>
                    <a:p>
                      <a:pPr algn="l" fontAlgn="b"/>
                      <a:r>
                        <a:rPr lang="en-US" sz="800" b="0" i="0" u="none" strike="noStrike" dirty="0">
                          <a:solidFill>
                            <a:srgbClr val="000000"/>
                          </a:solidFill>
                          <a:effectLst/>
                          <a:latin typeface="Calibri"/>
                        </a:rPr>
                        <a:t> </a:t>
                      </a:r>
                      <a:r>
                        <a:rPr lang="en-US" sz="800" b="0" i="0" u="none" strike="noStrike" dirty="0" smtClean="0">
                          <a:solidFill>
                            <a:srgbClr val="000000"/>
                          </a:solidFill>
                          <a:effectLst/>
                          <a:latin typeface="Calibri"/>
                        </a:rPr>
                        <a:t>$        </a:t>
                      </a:r>
                      <a:r>
                        <a:rPr lang="en-US" sz="800" b="0" i="0" u="none" strike="noStrike" dirty="0" smtClean="0">
                          <a:solidFill>
                            <a:srgbClr val="000000"/>
                          </a:solidFill>
                          <a:effectLst/>
                          <a:latin typeface="Calibri"/>
                        </a:rPr>
                        <a:t>      100.00</a:t>
                      </a:r>
                      <a:endParaRPr lang="en-US" sz="800" b="0" i="0" u="none" strike="noStrike" dirty="0">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800" b="0" i="0" u="none" strike="noStrike">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0" i="0" u="none" strike="noStrike" dirty="0">
                          <a:solidFill>
                            <a:srgbClr val="000000"/>
                          </a:solidFill>
                          <a:effectLst/>
                          <a:latin typeface="Calibri"/>
                        </a:rPr>
                        <a:t>CCRA</a:t>
                      </a:r>
                    </a:p>
                  </a:txBody>
                  <a:tcPr marL="9525" marR="9525" marT="9525" marB="0" anchor="b">
                    <a:lnL>
                      <a:noFill/>
                    </a:lnL>
                    <a:lnR>
                      <a:noFill/>
                    </a:lnR>
                    <a:lnT>
                      <a:noFill/>
                    </a:lnT>
                    <a:lnB>
                      <a:noFill/>
                    </a:lnB>
                  </a:tcPr>
                </a:tc>
                <a:tc>
                  <a:txBody>
                    <a:bodyPr/>
                    <a:lstStyle/>
                    <a:p>
                      <a:pPr algn="l" fontAlgn="b"/>
                      <a:r>
                        <a:rPr lang="en-US" sz="800" b="0" i="0" u="none" strike="noStrike">
                          <a:solidFill>
                            <a:srgbClr val="000000"/>
                          </a:solidFill>
                          <a:effectLst/>
                          <a:latin typeface="Calibri"/>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r>
              <a:tr h="133350">
                <a:tc>
                  <a:txBody>
                    <a:bodyPr/>
                    <a:lstStyle/>
                    <a:p>
                      <a:pPr marL="0" indent="114300" algn="l" fontAlgn="b"/>
                      <a:r>
                        <a:rPr lang="en-US" sz="800" b="0" i="0" u="none" strike="noStrike" dirty="0">
                          <a:solidFill>
                            <a:srgbClr val="000000"/>
                          </a:solidFill>
                          <a:effectLst/>
                          <a:latin typeface="Calibri"/>
                        </a:rPr>
                        <a:t>Cantonese</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marL="0" indent="228600" algn="l" fontAlgn="b"/>
                      <a:endParaRPr lang="en-US" sz="800" b="0" i="0" u="none" strike="noStrike" dirty="0">
                        <a:solidFill>
                          <a:srgbClr val="000000"/>
                        </a:solidFill>
                        <a:effectLst/>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800" b="0" i="0" u="none" strike="noStrike">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0" i="0" u="none" strike="noStrike" dirty="0">
                          <a:solidFill>
                            <a:srgbClr val="000000"/>
                          </a:solidFill>
                          <a:effectLst/>
                          <a:latin typeface="Calibri"/>
                        </a:rPr>
                        <a:t>Building</a:t>
                      </a:r>
                    </a:p>
                  </a:txBody>
                  <a:tcPr marL="9525" marR="9525" marT="9525" marB="0" anchor="b">
                    <a:lnL>
                      <a:noFill/>
                    </a:lnL>
                    <a:lnR>
                      <a:noFill/>
                    </a:lnR>
                    <a:lnT>
                      <a:noFill/>
                    </a:lnT>
                    <a:lnB>
                      <a:noFill/>
                    </a:lnB>
                  </a:tcPr>
                </a:tc>
                <a:tc>
                  <a:txBody>
                    <a:bodyPr/>
                    <a:lstStyle/>
                    <a:p>
                      <a:pPr algn="l" fontAlgn="b"/>
                      <a:r>
                        <a:rPr lang="en-US" sz="800" b="0" i="0" u="none" strike="noStrike" dirty="0">
                          <a:solidFill>
                            <a:srgbClr val="000000"/>
                          </a:solidFill>
                          <a:effectLst/>
                          <a:latin typeface="Calibri"/>
                        </a:rPr>
                        <a:t> </a:t>
                      </a:r>
                      <a:r>
                        <a:rPr lang="en-US" sz="800" b="0" i="0" u="none" strike="noStrike" dirty="0" smtClean="0">
                          <a:solidFill>
                            <a:srgbClr val="000000"/>
                          </a:solidFill>
                          <a:effectLst/>
                          <a:latin typeface="Calibri"/>
                        </a:rPr>
                        <a:t>$     </a:t>
                      </a:r>
                      <a:r>
                        <a:rPr lang="en-US" sz="800" b="0" i="0" u="none" strike="noStrike" dirty="0" smtClean="0">
                          <a:solidFill>
                            <a:srgbClr val="000000"/>
                          </a:solidFill>
                          <a:effectLst/>
                          <a:latin typeface="Calibri"/>
                        </a:rPr>
                        <a:t>   14,350.00</a:t>
                      </a:r>
                      <a:endParaRPr lang="en-US" sz="800" b="0" i="0" u="none" strike="noStrike" dirty="0">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800" b="0" i="0" u="none" strike="noStrike">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0" i="0" u="none" strike="noStrike" dirty="0">
                          <a:solidFill>
                            <a:srgbClr val="000000"/>
                          </a:solidFill>
                          <a:effectLst/>
                          <a:latin typeface="Calibri"/>
                        </a:rPr>
                        <a:t>NETC</a:t>
                      </a:r>
                    </a:p>
                  </a:txBody>
                  <a:tcPr marL="9525" marR="9525" marT="9525" marB="0" anchor="b">
                    <a:lnL>
                      <a:noFill/>
                    </a:lnL>
                    <a:lnR>
                      <a:noFill/>
                    </a:lnR>
                    <a:lnT>
                      <a:noFill/>
                    </a:lnT>
                    <a:lnB>
                      <a:noFill/>
                    </a:lnB>
                  </a:tcPr>
                </a:tc>
                <a:tc>
                  <a:txBody>
                    <a:bodyPr/>
                    <a:lstStyle/>
                    <a:p>
                      <a:pPr algn="l" fontAlgn="b"/>
                      <a:r>
                        <a:rPr lang="en-US" sz="800" b="0" i="0" u="none" strike="noStrike" dirty="0">
                          <a:solidFill>
                            <a:srgbClr val="000000"/>
                          </a:solidFill>
                          <a:effectLst/>
                          <a:latin typeface="Calibri"/>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r>
              <a:tr h="133350">
                <a:tc>
                  <a:txBody>
                    <a:bodyPr/>
                    <a:lstStyle/>
                    <a:p>
                      <a:pPr marL="0" indent="114300" algn="l" fontAlgn="b"/>
                      <a:r>
                        <a:rPr lang="en-US" sz="800" b="0" i="0" u="none" strike="noStrike" dirty="0">
                          <a:solidFill>
                            <a:srgbClr val="000000"/>
                          </a:solidFill>
                          <a:effectLst/>
                          <a:latin typeface="Calibri"/>
                        </a:rPr>
                        <a:t>English</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marL="0" indent="228600" algn="l" fontAlgn="b"/>
                      <a:r>
                        <a:rPr lang="en-US" altLang="zh-CN" sz="800" b="0" i="0" u="none" strike="noStrike" dirty="0" smtClean="0">
                          <a:solidFill>
                            <a:srgbClr val="000000"/>
                          </a:solidFill>
                          <a:effectLst/>
                          <a:latin typeface="Calibri"/>
                        </a:rPr>
                        <a:t>105</a:t>
                      </a:r>
                      <a:endParaRPr lang="en-US" sz="800" b="0" i="0" u="none" strike="noStrike" dirty="0">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8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0" i="0" u="none" strike="noStrike">
                          <a:solidFill>
                            <a:srgbClr val="000000"/>
                          </a:solidFill>
                          <a:effectLst/>
                          <a:latin typeface="Calibri"/>
                        </a:rPr>
                        <a:t>Youth STM</a:t>
                      </a:r>
                    </a:p>
                  </a:txBody>
                  <a:tcPr marL="9525" marR="9525" marT="9525" marB="0" anchor="b">
                    <a:lnL>
                      <a:noFill/>
                    </a:lnL>
                    <a:lnR>
                      <a:noFill/>
                    </a:lnR>
                    <a:lnT>
                      <a:noFill/>
                    </a:lnT>
                    <a:lnB>
                      <a:noFill/>
                    </a:lnB>
                  </a:tcPr>
                </a:tc>
                <a:tc>
                  <a:txBody>
                    <a:bodyPr/>
                    <a:lstStyle/>
                    <a:p>
                      <a:pPr algn="l" fontAlgn="b"/>
                      <a:r>
                        <a:rPr lang="en-US" sz="800" b="0" i="0" u="none" strike="noStrike" dirty="0">
                          <a:solidFill>
                            <a:srgbClr val="000000"/>
                          </a:solidFill>
                          <a:effectLst/>
                          <a:latin typeface="Calibri"/>
                        </a:rPr>
                        <a:t> </a:t>
                      </a:r>
                      <a:r>
                        <a:rPr lang="en-US" sz="800" b="0" i="0" u="none" strike="noStrike" dirty="0" smtClean="0">
                          <a:solidFill>
                            <a:srgbClr val="000000"/>
                          </a:solidFill>
                          <a:effectLst/>
                          <a:latin typeface="Calibri"/>
                        </a:rPr>
                        <a:t>$              260.00</a:t>
                      </a:r>
                      <a:endParaRPr lang="en-US" sz="800" b="0" i="0" u="none" strike="noStrike" dirty="0">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8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0" i="0" u="none" strike="noStrike" dirty="0">
                          <a:solidFill>
                            <a:srgbClr val="000000"/>
                          </a:solidFill>
                          <a:effectLst/>
                          <a:latin typeface="Calibri"/>
                        </a:rPr>
                        <a:t>Mission (YTD)</a:t>
                      </a:r>
                    </a:p>
                  </a:txBody>
                  <a:tcPr marL="9525" marR="9525" marT="9525" marB="0" anchor="b">
                    <a:lnL>
                      <a:noFill/>
                    </a:lnL>
                    <a:lnR>
                      <a:noFill/>
                    </a:lnR>
                    <a:lnT>
                      <a:noFill/>
                    </a:lnT>
                    <a:lnB>
                      <a:noFill/>
                    </a:lnB>
                  </a:tcPr>
                </a:tc>
                <a:tc>
                  <a:txBody>
                    <a:bodyPr/>
                    <a:lstStyle/>
                    <a:p>
                      <a:pPr algn="l" fontAlgn="b"/>
                      <a:r>
                        <a:rPr lang="en-US" sz="800" b="0" i="0" u="none" strike="noStrike" dirty="0">
                          <a:solidFill>
                            <a:srgbClr val="000000"/>
                          </a:solidFill>
                          <a:effectLst/>
                          <a:latin typeface="Calibri"/>
                        </a:rPr>
                        <a:t> $     </a:t>
                      </a:r>
                      <a:r>
                        <a:rPr lang="en-US" sz="800" b="0" i="0" u="none" strike="noStrike" dirty="0" smtClean="0">
                          <a:solidFill>
                            <a:srgbClr val="000000"/>
                          </a:solidFill>
                          <a:effectLst/>
                          <a:latin typeface="Calibri"/>
                        </a:rPr>
                        <a:t>     100.00</a:t>
                      </a:r>
                      <a:endParaRPr lang="en-US" sz="800" b="0" i="0" u="none" strike="noStrike" dirty="0">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r>
              <a:tr h="133350">
                <a:tc>
                  <a:txBody>
                    <a:bodyPr/>
                    <a:lstStyle/>
                    <a:p>
                      <a:pPr marL="0" indent="114300" algn="l" fontAlgn="b"/>
                      <a:r>
                        <a:rPr lang="en-US" sz="800" b="0" i="0" u="none" strike="noStrike" dirty="0">
                          <a:solidFill>
                            <a:srgbClr val="000000"/>
                          </a:solidFill>
                          <a:effectLst/>
                          <a:latin typeface="Calibri"/>
                        </a:rPr>
                        <a:t>Children</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marL="0" indent="228600" algn="l" fontAlgn="b"/>
                      <a:r>
                        <a:rPr lang="en-US" altLang="zh-CN" sz="800" b="0" i="0" u="none" strike="noStrike" dirty="0" smtClean="0">
                          <a:solidFill>
                            <a:srgbClr val="000000"/>
                          </a:solidFill>
                          <a:effectLst/>
                          <a:latin typeface="Calibri"/>
                        </a:rPr>
                        <a:t>59</a:t>
                      </a:r>
                      <a:endParaRPr lang="en-US" sz="800" b="0" i="0" u="none" strike="noStrike" dirty="0">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8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0" i="0" u="none" strike="noStrike" dirty="0">
                          <a:solidFill>
                            <a:srgbClr val="000000"/>
                          </a:solidFill>
                          <a:effectLst/>
                          <a:latin typeface="Calibri"/>
                        </a:rPr>
                        <a:t>Samaritan</a:t>
                      </a:r>
                    </a:p>
                  </a:txBody>
                  <a:tcPr marL="9525" marR="9525" marT="9525" marB="0" anchor="b">
                    <a:lnL>
                      <a:noFill/>
                    </a:lnL>
                    <a:lnR>
                      <a:noFill/>
                    </a:lnR>
                    <a:lnT>
                      <a:noFill/>
                    </a:lnT>
                    <a:lnB>
                      <a:noFill/>
                    </a:lnB>
                  </a:tcPr>
                </a:tc>
                <a:tc>
                  <a:txBody>
                    <a:bodyPr/>
                    <a:lstStyle/>
                    <a:p>
                      <a:pPr algn="l" fontAlgn="b"/>
                      <a:r>
                        <a:rPr lang="en-US" sz="800" b="0" i="0" u="none" strike="noStrike" dirty="0" smtClean="0">
                          <a:solidFill>
                            <a:srgbClr val="000000"/>
                          </a:solidFill>
                          <a:effectLst/>
                          <a:latin typeface="Calibri"/>
                        </a:rPr>
                        <a:t>$             100.00</a:t>
                      </a:r>
                      <a:endParaRPr lang="en-US" sz="800" b="0" i="0" u="none" strike="noStrike" dirty="0">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800" b="0" i="0" u="none" strike="noStrike">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0" i="0" u="none" strike="noStrike" dirty="0">
                          <a:solidFill>
                            <a:srgbClr val="000000"/>
                          </a:solidFill>
                          <a:effectLst/>
                          <a:latin typeface="Calibri"/>
                        </a:rPr>
                        <a:t>Mission Target</a:t>
                      </a:r>
                    </a:p>
                  </a:txBody>
                  <a:tcPr marL="9525" marR="9525" marT="9525" marB="0" anchor="b">
                    <a:lnL>
                      <a:noFill/>
                    </a:lnL>
                    <a:lnR>
                      <a:noFill/>
                    </a:lnR>
                    <a:lnT>
                      <a:noFill/>
                    </a:lnT>
                    <a:lnB>
                      <a:noFill/>
                    </a:lnB>
                  </a:tcPr>
                </a:tc>
                <a:tc>
                  <a:txBody>
                    <a:bodyPr/>
                    <a:lstStyle/>
                    <a:p>
                      <a:pPr algn="l" fontAlgn="b"/>
                      <a:r>
                        <a:rPr lang="en-US" sz="800" b="0" i="0" u="none" strike="noStrike" dirty="0">
                          <a:solidFill>
                            <a:srgbClr val="000000"/>
                          </a:solidFill>
                          <a:effectLst/>
                          <a:latin typeface="Calibri"/>
                        </a:rPr>
                        <a:t> $  100,000.00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r>
              <a:tr h="133350">
                <a:tc>
                  <a:txBody>
                    <a:bodyPr/>
                    <a:lstStyle/>
                    <a:p>
                      <a:pPr marL="0" indent="114300" algn="l" fontAlgn="b"/>
                      <a:r>
                        <a:rPr lang="en-US" sz="800" b="0" i="0" u="none" strike="noStrike" dirty="0">
                          <a:solidFill>
                            <a:srgbClr val="000000"/>
                          </a:solidFill>
                          <a:effectLst/>
                          <a:latin typeface="Calibri"/>
                        </a:rPr>
                        <a:t>Infants</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marL="0" indent="228600" algn="l" fontAlgn="b"/>
                      <a:r>
                        <a:rPr lang="en-US" altLang="zh-CN" sz="800" b="0" i="0" u="none" strike="noStrike" dirty="0" smtClean="0">
                          <a:solidFill>
                            <a:srgbClr val="000000"/>
                          </a:solidFill>
                          <a:effectLst/>
                          <a:latin typeface="Calibri"/>
                        </a:rPr>
                        <a:t>6</a:t>
                      </a:r>
                      <a:endParaRPr lang="en-US" sz="800" b="0" i="0" u="none" strike="noStrike" dirty="0">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8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0" i="0" u="none" strike="noStrike">
                          <a:solidFill>
                            <a:srgbClr val="000000"/>
                          </a:solidFill>
                          <a:effectLst/>
                          <a:latin typeface="Calibri"/>
                        </a:rPr>
                        <a:t>S. Income</a:t>
                      </a:r>
                    </a:p>
                  </a:txBody>
                  <a:tcPr marL="9525" marR="9525" marT="9525" marB="0" anchor="b">
                    <a:lnL>
                      <a:noFill/>
                    </a:lnL>
                    <a:lnR>
                      <a:noFill/>
                    </a:lnR>
                    <a:lnT>
                      <a:noFill/>
                    </a:lnT>
                    <a:lnB>
                      <a:noFill/>
                    </a:lnB>
                  </a:tcPr>
                </a:tc>
                <a:tc>
                  <a:txBody>
                    <a:bodyPr/>
                    <a:lstStyle/>
                    <a:p>
                      <a:pPr algn="l" fontAlgn="b"/>
                      <a:r>
                        <a:rPr lang="en-US" sz="800" b="0" i="0" u="none" strike="noStrike" dirty="0">
                          <a:solidFill>
                            <a:srgbClr val="000000"/>
                          </a:solidFill>
                          <a:effectLst/>
                          <a:latin typeface="Calibri"/>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800" b="0" i="0" u="none" strike="noStrike">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1" i="0" u="none" strike="noStrike" dirty="0">
                          <a:solidFill>
                            <a:srgbClr val="000000"/>
                          </a:solidFill>
                          <a:effectLst/>
                          <a:latin typeface="Calibri"/>
                        </a:rPr>
                        <a:t>Offering (YTD)</a:t>
                      </a:r>
                    </a:p>
                  </a:txBody>
                  <a:tcPr marL="9525" marR="9525" marT="9525" marB="0" anchor="b">
                    <a:lnL>
                      <a:noFill/>
                    </a:lnL>
                    <a:lnR>
                      <a:noFill/>
                    </a:lnR>
                    <a:lnT>
                      <a:noFill/>
                    </a:lnT>
                    <a:lnB>
                      <a:noFill/>
                    </a:lnB>
                  </a:tcPr>
                </a:tc>
                <a:tc>
                  <a:txBody>
                    <a:bodyPr/>
                    <a:lstStyle/>
                    <a:p>
                      <a:pPr algn="l" fontAlgn="b"/>
                      <a:r>
                        <a:rPr lang="en-US" sz="800" b="1" i="0" u="none" strike="noStrike">
                          <a:solidFill>
                            <a:srgbClr val="000000"/>
                          </a:solidFill>
                          <a:effectLst/>
                          <a:latin typeface="Calibri"/>
                        </a:rPr>
                        <a:t> </a:t>
                      </a:r>
                      <a:r>
                        <a:rPr lang="en-US" sz="800" b="1" i="0" u="none" strike="noStrike" smtClean="0">
                          <a:solidFill>
                            <a:srgbClr val="000000"/>
                          </a:solidFill>
                          <a:effectLst/>
                          <a:latin typeface="Calibri"/>
                        </a:rPr>
                        <a:t>$    11,860.00</a:t>
                      </a:r>
                      <a:endParaRPr lang="en-US" sz="800" b="1" i="0" u="none" strike="noStrike" dirty="0">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r>
              <a:tr h="133350">
                <a:tc>
                  <a:txBody>
                    <a:bodyPr/>
                    <a:lstStyle/>
                    <a:p>
                      <a:pPr algn="l" fontAlgn="b"/>
                      <a:r>
                        <a:rPr lang="en-US" sz="8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0" i="0" u="none" strike="noStrike">
                          <a:solidFill>
                            <a:srgbClr val="000000"/>
                          </a:solidFill>
                          <a:effectLst/>
                          <a:latin typeface="Calibri"/>
                        </a:rPr>
                        <a:t>Special Fund</a:t>
                      </a:r>
                    </a:p>
                  </a:txBody>
                  <a:tcPr marL="9525" marR="9525" marT="9525"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800" b="0" i="0" u="none" strike="noStrike">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r>
                        <a:rPr lang="en-US" sz="800" b="0" i="0" u="none" strike="noStrike" dirty="0">
                          <a:solidFill>
                            <a:srgbClr val="000000"/>
                          </a:solidFill>
                          <a:effectLst/>
                          <a:latin typeface="Calibri"/>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r>
              <a:tr h="133350">
                <a:tc>
                  <a:txBody>
                    <a:bodyPr/>
                    <a:lstStyle/>
                    <a:p>
                      <a:pPr marL="0" indent="114300" algn="l" fontAlgn="b"/>
                      <a:r>
                        <a:rPr lang="en-US" sz="800" b="1" i="0" u="none" strike="noStrike" dirty="0">
                          <a:solidFill>
                            <a:srgbClr val="000000"/>
                          </a:solidFill>
                          <a:effectLst/>
                          <a:latin typeface="Calibri"/>
                        </a:rPr>
                        <a:t>Total</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indent="228600" algn="l" fontAlgn="b"/>
                      <a:r>
                        <a:rPr lang="en-US" altLang="zh-CN" sz="800" b="1" i="0" u="none" strike="noStrike" dirty="0" smtClean="0">
                          <a:solidFill>
                            <a:srgbClr val="000000"/>
                          </a:solidFill>
                          <a:effectLst/>
                          <a:latin typeface="Calibri"/>
                        </a:rPr>
                        <a:t>410</a:t>
                      </a:r>
                      <a:endParaRPr lang="en-US" sz="800" b="1" i="0" u="none" strike="noStrike" dirty="0">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dirty="0" smtClean="0">
                          <a:solidFill>
                            <a:srgbClr val="000000"/>
                          </a:solidFill>
                          <a:effectLst/>
                          <a:latin typeface="Calibri"/>
                        </a:rPr>
                        <a:t>Weekly Total</a:t>
                      </a:r>
                      <a:endParaRPr lang="en-US" sz="800" b="1" i="0" u="none" strike="noStrike" dirty="0">
                        <a:solidFill>
                          <a:srgbClr val="000000"/>
                        </a:solidFill>
                        <a:effectLst/>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dirty="0" smtClean="0">
                          <a:solidFill>
                            <a:srgbClr val="000000"/>
                          </a:solidFill>
                          <a:effectLst/>
                          <a:latin typeface="Calibri"/>
                        </a:rPr>
                        <a:t>$      </a:t>
                      </a:r>
                      <a:r>
                        <a:rPr lang="en-US" sz="800" b="1" i="0" u="none" strike="noStrike" dirty="0" smtClean="0">
                          <a:solidFill>
                            <a:srgbClr val="000000"/>
                          </a:solidFill>
                          <a:effectLst/>
                          <a:latin typeface="Calibri"/>
                        </a:rPr>
                        <a:t>26,770.00</a:t>
                      </a:r>
                      <a:endParaRPr lang="en-US" sz="800" b="1" i="0" u="none" strike="noStrike" dirty="0">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sp>
        <p:nvSpPr>
          <p:cNvPr id="26" name="Shape 58"/>
          <p:cNvSpPr/>
          <p:nvPr/>
        </p:nvSpPr>
        <p:spPr>
          <a:xfrm>
            <a:off x="76200" y="1828800"/>
            <a:ext cx="1891097" cy="228600"/>
          </a:xfrm>
          <a:prstGeom prst="round2SameRect">
            <a:avLst>
              <a:gd name="adj1" fmla="val 16667"/>
              <a:gd name="adj2" fmla="val 0"/>
            </a:avLst>
          </a:prstGeom>
          <a:solidFill>
            <a:srgbClr val="000000"/>
          </a:solidFill>
          <a:ln w="9525" cap="flat" cmpd="sng">
            <a:solidFill>
              <a:schemeClr val="dk2"/>
            </a:solidFill>
            <a:prstDash val="solid"/>
            <a:round/>
            <a:headEnd type="none" w="med" len="med"/>
            <a:tailEnd type="none" w="med" len="med"/>
          </a:ln>
        </p:spPr>
        <p:txBody>
          <a:bodyPr lIns="131652" tIns="131652" rIns="131652" bIns="131652" anchor="ctr" anchorCtr="0">
            <a:noAutofit/>
          </a:bodyPr>
          <a:lstStyle/>
          <a:p>
            <a:pPr algn="ctr"/>
            <a:r>
              <a:rPr lang="en" sz="1000" b="1" dirty="0" smtClean="0">
                <a:solidFill>
                  <a:schemeClr val="lt1"/>
                </a:solidFill>
                <a:latin typeface="Ribeye Marrow"/>
                <a:ea typeface="Ribeye Marrow"/>
                <a:cs typeface="Ribeye Marrow"/>
                <a:sym typeface="Ribeye Marrow"/>
              </a:rPr>
              <a:t>FOCUS ON MISSIONS</a:t>
            </a:r>
            <a:endParaRPr lang="en" sz="1000" b="1" dirty="0">
              <a:solidFill>
                <a:schemeClr val="lt1"/>
              </a:solidFill>
              <a:latin typeface="Ribeye Marrow"/>
              <a:ea typeface="Ribeye Marrow"/>
              <a:cs typeface="Ribeye Marrow"/>
              <a:sym typeface="Ribeye Marrow"/>
            </a:endParaRPr>
          </a:p>
        </p:txBody>
      </p:sp>
      <p:sp>
        <p:nvSpPr>
          <p:cNvPr id="28" name="Shape 57"/>
          <p:cNvSpPr/>
          <p:nvPr/>
        </p:nvSpPr>
        <p:spPr>
          <a:xfrm>
            <a:off x="76201" y="2057400"/>
            <a:ext cx="4724400" cy="2590800"/>
          </a:xfrm>
          <a:prstGeom prst="round2DiagRect">
            <a:avLst>
              <a:gd name="adj1" fmla="val 0"/>
              <a:gd name="adj2" fmla="val 6338"/>
            </a:avLst>
          </a:prstGeom>
          <a:solidFill>
            <a:schemeClr val="lt1"/>
          </a:solidFill>
          <a:ln w="3175" cap="flat" cmpd="sng">
            <a:solidFill>
              <a:schemeClr val="tx2">
                <a:lumMod val="50000"/>
              </a:schemeClr>
            </a:solidFill>
            <a:prstDash val="dashDot"/>
            <a:round/>
            <a:headEnd type="none" w="med" len="med"/>
            <a:tailEnd type="none" w="med" len="med"/>
          </a:ln>
        </p:spPr>
        <p:txBody>
          <a:bodyPr lIns="45720" tIns="131652" rIns="0" bIns="131652" numCol="1" anchor="ctr" anchorCtr="0">
            <a:noAutofit/>
          </a:bodyPr>
          <a:lstStyle/>
          <a:p>
            <a:pPr algn="ctr"/>
            <a:r>
              <a:rPr lang="en-US" sz="1000" b="1" dirty="0">
                <a:latin typeface="Times New Roman" panose="02020603050405020304" pitchFamily="18" charset="0"/>
                <a:cs typeface="Times New Roman" panose="02020603050405020304" pitchFamily="18" charset="0"/>
              </a:rPr>
              <a:t>Bells Update </a:t>
            </a:r>
            <a:r>
              <a:rPr lang="en-US" sz="1000" b="1" dirty="0" smtClean="0">
                <a:latin typeface="Times New Roman" panose="02020603050405020304" pitchFamily="18" charset="0"/>
                <a:cs typeface="Times New Roman" panose="02020603050405020304" pitchFamily="18" charset="0"/>
              </a:rPr>
              <a:t>Dec. 2015</a:t>
            </a:r>
          </a:p>
          <a:p>
            <a:pPr indent="114300">
              <a:lnSpc>
                <a:spcPts val="900"/>
              </a:lnSpc>
            </a:pPr>
            <a:r>
              <a:rPr lang="en-US" sz="850" dirty="0" smtClean="0">
                <a:latin typeface="Times New Roman" panose="02020603050405020304" pitchFamily="18" charset="0"/>
                <a:cs typeface="Times New Roman" panose="02020603050405020304" pitchFamily="18" charset="0"/>
              </a:rPr>
              <a:t>At </a:t>
            </a:r>
            <a:r>
              <a:rPr lang="en-US" sz="850" dirty="0">
                <a:latin typeface="Times New Roman" panose="02020603050405020304" pitchFamily="18" charset="0"/>
                <a:cs typeface="Times New Roman" panose="02020603050405020304" pitchFamily="18" charset="0"/>
              </a:rPr>
              <a:t>Christmas we remember the greatest missionary endeavor of all time. Jesus Christ the Son of God left His heavenly home to reveal God to a sinful </a:t>
            </a:r>
            <a:r>
              <a:rPr lang="en-US" sz="850" dirty="0" smtClean="0">
                <a:latin typeface="Times New Roman" panose="02020603050405020304" pitchFamily="18" charset="0"/>
                <a:cs typeface="Times New Roman" panose="02020603050405020304" pitchFamily="18" charset="0"/>
              </a:rPr>
              <a:t>world.</a:t>
            </a:r>
          </a:p>
          <a:p>
            <a:pPr indent="114300">
              <a:lnSpc>
                <a:spcPts val="900"/>
              </a:lnSpc>
            </a:pPr>
            <a:r>
              <a:rPr lang="en-US" sz="850" dirty="0" smtClean="0">
                <a:latin typeface="Times New Roman" panose="02020603050405020304" pitchFamily="18" charset="0"/>
                <a:cs typeface="Times New Roman" panose="02020603050405020304" pitchFamily="18" charset="0"/>
              </a:rPr>
              <a:t>From </a:t>
            </a:r>
            <a:r>
              <a:rPr lang="en-US" sz="850" dirty="0">
                <a:latin typeface="Times New Roman" panose="02020603050405020304" pitchFamily="18" charset="0"/>
                <a:cs typeface="Times New Roman" panose="02020603050405020304" pitchFamily="18" charset="0"/>
              </a:rPr>
              <a:t>Missouri to Mississippi. The Bells have moved south. From there Rick will be traveling to different places to teach and preach, as well </a:t>
            </a:r>
            <a:r>
              <a:rPr lang="en-US" sz="850" dirty="0" smtClean="0">
                <a:latin typeface="Times New Roman" panose="02020603050405020304" pitchFamily="18" charset="0"/>
                <a:cs typeface="Times New Roman" panose="02020603050405020304" pitchFamily="18" charset="0"/>
              </a:rPr>
              <a:t>as share </a:t>
            </a:r>
            <a:r>
              <a:rPr lang="en-US" sz="850" dirty="0">
                <a:latin typeface="Times New Roman" panose="02020603050405020304" pitchFamily="18" charset="0"/>
                <a:cs typeface="Times New Roman" panose="02020603050405020304" pitchFamily="18" charset="0"/>
              </a:rPr>
              <a:t>about China. In 2016 he will be making trips to China to continue disciple training with leaders and students. We always teach with </a:t>
            </a:r>
            <a:r>
              <a:rPr lang="en-US" sz="850" dirty="0" smtClean="0">
                <a:latin typeface="Times New Roman" panose="02020603050405020304" pitchFamily="18" charset="0"/>
                <a:cs typeface="Times New Roman" panose="02020603050405020304" pitchFamily="18" charset="0"/>
              </a:rPr>
              <a:t>the passion </a:t>
            </a:r>
            <a:r>
              <a:rPr lang="en-US" sz="850" dirty="0">
                <a:latin typeface="Times New Roman" panose="02020603050405020304" pitchFamily="18" charset="0"/>
                <a:cs typeface="Times New Roman" panose="02020603050405020304" pitchFamily="18" charset="0"/>
              </a:rPr>
              <a:t>that they will in turn teach it to others.  “And the things that you have heard of me among many witnesses, the same commit to faithful men, who shall be able to teach others also” (2Timothy 2:2</a:t>
            </a:r>
            <a:r>
              <a:rPr lang="en-US" sz="850" dirty="0" smtClean="0">
                <a:latin typeface="Times New Roman" panose="02020603050405020304" pitchFamily="18" charset="0"/>
                <a:cs typeface="Times New Roman" panose="02020603050405020304" pitchFamily="18" charset="0"/>
              </a:rPr>
              <a:t>).</a:t>
            </a:r>
          </a:p>
          <a:p>
            <a:pPr indent="114300">
              <a:lnSpc>
                <a:spcPts val="900"/>
              </a:lnSpc>
            </a:pPr>
            <a:r>
              <a:rPr lang="en-US" sz="850" dirty="0" smtClean="0">
                <a:latin typeface="Times New Roman" panose="02020603050405020304" pitchFamily="18" charset="0"/>
                <a:cs typeface="Times New Roman" panose="02020603050405020304" pitchFamily="18" charset="0"/>
              </a:rPr>
              <a:t>From </a:t>
            </a:r>
            <a:r>
              <a:rPr lang="en-US" sz="850" dirty="0">
                <a:latin typeface="Times New Roman" panose="02020603050405020304" pitchFamily="18" charset="0"/>
                <a:cs typeface="Times New Roman" panose="02020603050405020304" pitchFamily="18" charset="0"/>
              </a:rPr>
              <a:t>the city to the countryside. Many of our students learn in the city and return to their countryside villages. Besides working with </a:t>
            </a:r>
            <a:r>
              <a:rPr lang="en-US" sz="850" dirty="0" smtClean="0">
                <a:latin typeface="Times New Roman" panose="02020603050405020304" pitchFamily="18" charset="0"/>
                <a:cs typeface="Times New Roman" panose="02020603050405020304" pitchFamily="18" charset="0"/>
              </a:rPr>
              <a:t>Bible schools </a:t>
            </a:r>
            <a:r>
              <a:rPr lang="en-US" sz="850" dirty="0">
                <a:latin typeface="Times New Roman" panose="02020603050405020304" pitchFamily="18" charset="0"/>
                <a:cs typeface="Times New Roman" panose="02020603050405020304" pitchFamily="18" charset="0"/>
              </a:rPr>
              <a:t>in the city. Rick will be continuing to work with projects along the </a:t>
            </a:r>
            <a:r>
              <a:rPr lang="en-US" sz="850" dirty="0" smtClean="0">
                <a:latin typeface="Times New Roman" panose="02020603050405020304" pitchFamily="18" charset="0"/>
                <a:cs typeface="Times New Roman" panose="02020603050405020304" pitchFamily="18" charset="0"/>
              </a:rPr>
              <a:t>borders.</a:t>
            </a:r>
          </a:p>
          <a:p>
            <a:pPr indent="114300">
              <a:lnSpc>
                <a:spcPts val="900"/>
              </a:lnSpc>
            </a:pPr>
            <a:r>
              <a:rPr lang="en-US" sz="850" dirty="0" smtClean="0">
                <a:latin typeface="Times New Roman" panose="02020603050405020304" pitchFamily="18" charset="0"/>
                <a:cs typeface="Times New Roman" panose="02020603050405020304" pitchFamily="18" charset="0"/>
              </a:rPr>
              <a:t>We </a:t>
            </a:r>
            <a:r>
              <a:rPr lang="en-US" sz="850" dirty="0">
                <a:latin typeface="Times New Roman" panose="02020603050405020304" pitchFamily="18" charset="0"/>
                <a:cs typeface="Times New Roman" panose="02020603050405020304" pitchFamily="18" charset="0"/>
              </a:rPr>
              <a:t>are involved with a guest house project in a remote area. Why a guest house? It will provide a platform for Chinese Christians to do business and share the gospel in that area. While the Chinese church is growing fast, this area is still predominantly unreached. We have prayed in the area and have begun to share the name of Jesus with tribal people. When the guest house is finished, there will be a continual Christian witness </a:t>
            </a:r>
            <a:r>
              <a:rPr lang="en-US" sz="850" dirty="0" smtClean="0">
                <a:latin typeface="Times New Roman" panose="02020603050405020304" pitchFamily="18" charset="0"/>
                <a:cs typeface="Times New Roman" panose="02020603050405020304" pitchFamily="18" charset="0"/>
              </a:rPr>
              <a:t>there.</a:t>
            </a:r>
          </a:p>
          <a:p>
            <a:pPr indent="114300">
              <a:lnSpc>
                <a:spcPts val="900"/>
              </a:lnSpc>
            </a:pPr>
            <a:r>
              <a:rPr lang="en-US" sz="850" dirty="0" smtClean="0">
                <a:latin typeface="Times New Roman" panose="02020603050405020304" pitchFamily="18" charset="0"/>
                <a:cs typeface="Times New Roman" panose="02020603050405020304" pitchFamily="18" charset="0"/>
              </a:rPr>
              <a:t>Another </a:t>
            </a:r>
            <a:r>
              <a:rPr lang="en-US" sz="850" dirty="0">
                <a:latin typeface="Times New Roman" panose="02020603050405020304" pitchFamily="18" charset="0"/>
                <a:cs typeface="Times New Roman" panose="02020603050405020304" pitchFamily="18" charset="0"/>
              </a:rPr>
              <a:t>project involves supporting a local couple who go into unreached remote villages and plant churches. It’s a labor of love, the kind of love Jesus had when He came to this difficult earth, and even better yet, when He came into our difficult </a:t>
            </a:r>
            <a:r>
              <a:rPr lang="en-US" sz="850" dirty="0" smtClean="0">
                <a:latin typeface="Times New Roman" panose="02020603050405020304" pitchFamily="18" charset="0"/>
                <a:cs typeface="Times New Roman" panose="02020603050405020304" pitchFamily="18" charset="0"/>
              </a:rPr>
              <a:t>hearts!</a:t>
            </a:r>
          </a:p>
          <a:p>
            <a:pPr indent="114300">
              <a:lnSpc>
                <a:spcPts val="900"/>
              </a:lnSpc>
            </a:pPr>
            <a:r>
              <a:rPr lang="en-US" sz="850" dirty="0" smtClean="0">
                <a:latin typeface="Times New Roman" panose="02020603050405020304" pitchFamily="18" charset="0"/>
                <a:cs typeface="Times New Roman" panose="02020603050405020304" pitchFamily="18" charset="0"/>
              </a:rPr>
              <a:t>We </a:t>
            </a:r>
            <a:r>
              <a:rPr lang="en-US" sz="850" dirty="0">
                <a:latin typeface="Times New Roman" panose="02020603050405020304" pitchFamily="18" charset="0"/>
                <a:cs typeface="Times New Roman" panose="02020603050405020304" pitchFamily="18" charset="0"/>
              </a:rPr>
              <a:t>praise God for allowing us to participate in His works, and we praise God for you!  Merry Christmas and may your 2016 be </a:t>
            </a:r>
            <a:r>
              <a:rPr lang="en-US" sz="850" dirty="0" smtClean="0">
                <a:latin typeface="Times New Roman" panose="02020603050405020304" pitchFamily="18" charset="0"/>
                <a:cs typeface="Times New Roman" panose="02020603050405020304" pitchFamily="18" charset="0"/>
              </a:rPr>
              <a:t>blessed!</a:t>
            </a:r>
          </a:p>
          <a:p>
            <a:pPr indent="114300">
              <a:lnSpc>
                <a:spcPts val="900"/>
              </a:lnSpc>
            </a:pPr>
            <a:r>
              <a:rPr lang="en-US" sz="850" dirty="0" smtClean="0">
                <a:latin typeface="Times New Roman" panose="02020603050405020304" pitchFamily="18" charset="0"/>
                <a:cs typeface="Times New Roman" panose="02020603050405020304" pitchFamily="18" charset="0"/>
              </a:rPr>
              <a:t>Love </a:t>
            </a:r>
            <a:r>
              <a:rPr lang="en-US" sz="850" dirty="0">
                <a:latin typeface="Times New Roman" panose="02020603050405020304" pitchFamily="18" charset="0"/>
                <a:cs typeface="Times New Roman" panose="02020603050405020304" pitchFamily="18" charset="0"/>
              </a:rPr>
              <a:t>in Christ, Rick &amp; Jennifer  (The Christmas Bells</a:t>
            </a:r>
            <a:r>
              <a:rPr lang="en-US" sz="850" u="sng" dirty="0" smtClean="0">
                <a:latin typeface="Times New Roman" panose="02020603050405020304" pitchFamily="18" charset="0"/>
                <a:cs typeface="Times New Roman" panose="02020603050405020304" pitchFamily="18" charset="0"/>
              </a:rPr>
              <a:t>)</a:t>
            </a:r>
            <a:endParaRPr lang="en-US" sz="850" u="sng" dirty="0">
              <a:latin typeface="Times New Roman" panose="02020603050405020304" pitchFamily="18" charset="0"/>
              <a:cs typeface="Times New Roman" panose="02020603050405020304" pitchFamily="18" charset="0"/>
            </a:endParaRPr>
          </a:p>
        </p:txBody>
      </p:sp>
      <p:sp>
        <p:nvSpPr>
          <p:cNvPr id="30" name="Shape 57"/>
          <p:cNvSpPr/>
          <p:nvPr/>
        </p:nvSpPr>
        <p:spPr>
          <a:xfrm>
            <a:off x="76201" y="4876800"/>
            <a:ext cx="4724400" cy="1295400"/>
          </a:xfrm>
          <a:prstGeom prst="round2DiagRect">
            <a:avLst>
              <a:gd name="adj1" fmla="val 15832"/>
              <a:gd name="adj2" fmla="val 0"/>
            </a:avLst>
          </a:prstGeom>
          <a:solidFill>
            <a:schemeClr val="lt1"/>
          </a:solidFill>
          <a:ln w="3175" cap="flat" cmpd="sng">
            <a:solidFill>
              <a:schemeClr val="tx2">
                <a:lumMod val="50000"/>
              </a:schemeClr>
            </a:solidFill>
            <a:prstDash val="dashDot"/>
            <a:round/>
            <a:headEnd type="none" w="med" len="med"/>
            <a:tailEnd type="none" w="med" len="med"/>
          </a:ln>
        </p:spPr>
        <p:txBody>
          <a:bodyPr lIns="0" tIns="131652" rIns="0" bIns="131652" anchor="ctr" anchorCtr="0">
            <a:noAutofit/>
          </a:bodyPr>
          <a:lstStyle/>
          <a:p>
            <a:pPr marL="171450" indent="-171450">
              <a:buFontTx/>
              <a:buChar char="-"/>
            </a:pPr>
            <a:r>
              <a:rPr lang="en-US" sz="900" dirty="0" smtClean="0">
                <a:solidFill>
                  <a:schemeClr val="dk1"/>
                </a:solidFill>
                <a:latin typeface="Julee"/>
                <a:ea typeface="Julee"/>
                <a:cs typeface="Julee"/>
                <a:sym typeface="Julee"/>
              </a:rPr>
              <a:t>Please join us for the </a:t>
            </a:r>
            <a:r>
              <a:rPr lang="en-US" sz="900" u="sng" dirty="0" smtClean="0">
                <a:solidFill>
                  <a:schemeClr val="dk1"/>
                </a:solidFill>
                <a:latin typeface="Julee"/>
                <a:ea typeface="Julee"/>
                <a:cs typeface="Julee"/>
                <a:sym typeface="Julee"/>
              </a:rPr>
              <a:t>EM Annual Soup Luncheon Fellowship</a:t>
            </a:r>
            <a:r>
              <a:rPr lang="en-US" sz="900" dirty="0">
                <a:solidFill>
                  <a:schemeClr val="dk1"/>
                </a:solidFill>
                <a:latin typeface="Julee"/>
                <a:ea typeface="Julee"/>
                <a:cs typeface="Julee"/>
                <a:sym typeface="Julee"/>
              </a:rPr>
              <a:t> </a:t>
            </a:r>
            <a:r>
              <a:rPr lang="en-US" sz="900" dirty="0" smtClean="0">
                <a:solidFill>
                  <a:schemeClr val="dk1"/>
                </a:solidFill>
                <a:latin typeface="Julee"/>
                <a:ea typeface="Julee"/>
                <a:cs typeface="Julee"/>
                <a:sym typeface="Julee"/>
              </a:rPr>
              <a:t>today at 12:30 at the Fellowship Hall</a:t>
            </a:r>
          </a:p>
          <a:p>
            <a:pPr marL="171450" indent="-171450">
              <a:buFontTx/>
              <a:buChar char="-"/>
            </a:pPr>
            <a:r>
              <a:rPr lang="en-US" sz="900" u="sng" dirty="0" smtClean="0">
                <a:solidFill>
                  <a:schemeClr val="dk1"/>
                </a:solidFill>
                <a:latin typeface="Julee"/>
                <a:ea typeface="Julee"/>
                <a:cs typeface="Julee"/>
                <a:sym typeface="Julee"/>
              </a:rPr>
              <a:t>Women’s Fellowship: </a:t>
            </a:r>
            <a:r>
              <a:rPr lang="en-US" sz="900" dirty="0" smtClean="0">
                <a:solidFill>
                  <a:schemeClr val="dk1"/>
                </a:solidFill>
                <a:latin typeface="Julee"/>
                <a:ea typeface="Julee"/>
                <a:cs typeface="Julee"/>
                <a:sym typeface="Julee"/>
              </a:rPr>
              <a:t>2</a:t>
            </a:r>
            <a:r>
              <a:rPr lang="en-US" sz="900" baseline="30000" dirty="0" smtClean="0">
                <a:solidFill>
                  <a:schemeClr val="dk1"/>
                </a:solidFill>
                <a:latin typeface="Julee"/>
                <a:ea typeface="Julee"/>
                <a:cs typeface="Julee"/>
                <a:sym typeface="Julee"/>
              </a:rPr>
              <a:t>nd</a:t>
            </a:r>
            <a:r>
              <a:rPr lang="en-US" sz="900" dirty="0" smtClean="0">
                <a:solidFill>
                  <a:schemeClr val="dk1"/>
                </a:solidFill>
                <a:latin typeface="Julee"/>
                <a:ea typeface="Julee"/>
                <a:cs typeface="Julee"/>
                <a:sym typeface="Julee"/>
              </a:rPr>
              <a:t> Sunday (today), 1:30 PM, </a:t>
            </a:r>
            <a:r>
              <a:rPr lang="en-US" sz="900" dirty="0" err="1" smtClean="0">
                <a:solidFill>
                  <a:schemeClr val="dk1"/>
                </a:solidFill>
                <a:latin typeface="Julee"/>
                <a:ea typeface="Julee"/>
                <a:cs typeface="Julee"/>
                <a:sym typeface="Julee"/>
              </a:rPr>
              <a:t>Koinonia</a:t>
            </a:r>
            <a:r>
              <a:rPr lang="en-US" sz="900" dirty="0" smtClean="0">
                <a:solidFill>
                  <a:schemeClr val="dk1"/>
                </a:solidFill>
                <a:latin typeface="Julee"/>
                <a:ea typeface="Julee"/>
                <a:cs typeface="Julee"/>
                <a:sym typeface="Julee"/>
              </a:rPr>
              <a:t> Rm (A216). Contact: Pat Fung</a:t>
            </a:r>
          </a:p>
          <a:p>
            <a:pPr marL="171450" indent="-171450">
              <a:buFontTx/>
              <a:buChar char="-"/>
            </a:pPr>
            <a:r>
              <a:rPr lang="en-US" sz="900" dirty="0" smtClean="0">
                <a:solidFill>
                  <a:schemeClr val="dk1"/>
                </a:solidFill>
                <a:latin typeface="Julee"/>
                <a:ea typeface="Julee"/>
                <a:cs typeface="Julee"/>
                <a:sym typeface="Julee"/>
              </a:rPr>
              <a:t>You are cordially invited to the Pot </a:t>
            </a:r>
            <a:r>
              <a:rPr lang="en-US" sz="900" dirty="0">
                <a:solidFill>
                  <a:schemeClr val="dk1"/>
                </a:solidFill>
                <a:latin typeface="Julee"/>
                <a:ea typeface="Julee"/>
                <a:cs typeface="Julee"/>
                <a:sym typeface="Julee"/>
              </a:rPr>
              <a:t>Luck Afternoon Tea for </a:t>
            </a:r>
            <a:r>
              <a:rPr lang="en-US" sz="900" u="sng" dirty="0">
                <a:solidFill>
                  <a:schemeClr val="dk1"/>
                </a:solidFill>
                <a:latin typeface="Julee"/>
                <a:ea typeface="Julee"/>
                <a:cs typeface="Julee"/>
                <a:sym typeface="Julee"/>
              </a:rPr>
              <a:t>meeting </a:t>
            </a:r>
            <a:r>
              <a:rPr lang="en-US" sz="900" u="sng" dirty="0" smtClean="0">
                <a:solidFill>
                  <a:schemeClr val="dk1"/>
                </a:solidFill>
                <a:latin typeface="Julee"/>
                <a:ea typeface="Julee"/>
                <a:cs typeface="Julee"/>
                <a:sym typeface="Julee"/>
              </a:rPr>
              <a:t>with potential </a:t>
            </a:r>
            <a:r>
              <a:rPr lang="en-US" sz="900" u="sng" dirty="0">
                <a:solidFill>
                  <a:schemeClr val="dk1"/>
                </a:solidFill>
                <a:latin typeface="Julee"/>
                <a:ea typeface="Julee"/>
                <a:cs typeface="Julee"/>
                <a:sym typeface="Julee"/>
              </a:rPr>
              <a:t>Pastor Candidate</a:t>
            </a:r>
            <a:r>
              <a:rPr lang="en-US" sz="900" dirty="0">
                <a:solidFill>
                  <a:schemeClr val="dk1"/>
                </a:solidFill>
                <a:latin typeface="Julee"/>
                <a:ea typeface="Julee"/>
                <a:cs typeface="Julee"/>
                <a:sym typeface="Julee"/>
              </a:rPr>
              <a:t>, Gideon Lee and his </a:t>
            </a:r>
            <a:r>
              <a:rPr lang="en-US" sz="900" dirty="0" smtClean="0">
                <a:solidFill>
                  <a:schemeClr val="dk1"/>
                </a:solidFill>
                <a:latin typeface="Julee"/>
                <a:ea typeface="Julee"/>
                <a:cs typeface="Julee"/>
                <a:sym typeface="Julee"/>
              </a:rPr>
              <a:t>family on Jan. 16</a:t>
            </a:r>
            <a:r>
              <a:rPr lang="en-US" sz="900" baseline="30000" dirty="0" smtClean="0">
                <a:solidFill>
                  <a:schemeClr val="dk1"/>
                </a:solidFill>
                <a:latin typeface="Julee"/>
                <a:ea typeface="Julee"/>
                <a:cs typeface="Julee"/>
                <a:sym typeface="Julee"/>
              </a:rPr>
              <a:t>th</a:t>
            </a:r>
            <a:r>
              <a:rPr lang="en-US" sz="900" dirty="0" smtClean="0">
                <a:solidFill>
                  <a:schemeClr val="dk1"/>
                </a:solidFill>
                <a:latin typeface="Julee"/>
                <a:ea typeface="Julee"/>
                <a:cs typeface="Julee"/>
                <a:sym typeface="Julee"/>
              </a:rPr>
              <a:t>, 3-5 PM, at the Cantonese Fellowship Hall.</a:t>
            </a:r>
          </a:p>
          <a:p>
            <a:pPr marL="171450" indent="-171450">
              <a:buFontTx/>
              <a:buChar char="-"/>
            </a:pPr>
            <a:r>
              <a:rPr lang="en-US" sz="900" dirty="0" smtClean="0">
                <a:solidFill>
                  <a:schemeClr val="dk1"/>
                </a:solidFill>
                <a:latin typeface="Julee"/>
                <a:ea typeface="Julee"/>
                <a:cs typeface="Julee"/>
                <a:sym typeface="Julee"/>
              </a:rPr>
              <a:t>Youth </a:t>
            </a:r>
            <a:r>
              <a:rPr lang="en-US" sz="900" dirty="0">
                <a:solidFill>
                  <a:schemeClr val="dk1"/>
                </a:solidFill>
                <a:latin typeface="Julee"/>
                <a:ea typeface="Julee"/>
                <a:cs typeface="Julee"/>
                <a:sym typeface="Julee"/>
              </a:rPr>
              <a:t>LYTE team will </a:t>
            </a:r>
            <a:r>
              <a:rPr lang="en-US" sz="900" dirty="0" smtClean="0">
                <a:solidFill>
                  <a:schemeClr val="dk1"/>
                </a:solidFill>
                <a:latin typeface="Julee"/>
                <a:ea typeface="Julee"/>
                <a:cs typeface="Julee"/>
                <a:sym typeface="Julee"/>
              </a:rPr>
              <a:t>host </a:t>
            </a:r>
            <a:r>
              <a:rPr lang="en-US" sz="900" dirty="0">
                <a:solidFill>
                  <a:schemeClr val="dk1"/>
                </a:solidFill>
                <a:latin typeface="Julee"/>
                <a:ea typeface="Julee"/>
                <a:cs typeface="Julee"/>
                <a:sym typeface="Julee"/>
              </a:rPr>
              <a:t>its </a:t>
            </a:r>
            <a:r>
              <a:rPr lang="en-US" sz="900" u="sng" dirty="0" smtClean="0">
                <a:solidFill>
                  <a:schemeClr val="dk1"/>
                </a:solidFill>
                <a:latin typeface="Julee"/>
                <a:ea typeface="Julee"/>
                <a:cs typeface="Julee"/>
                <a:sym typeface="Julee"/>
              </a:rPr>
              <a:t>Annual Youth Co-worker Appreciation Dinner</a:t>
            </a:r>
            <a:r>
              <a:rPr lang="en-US" sz="900" dirty="0" smtClean="0">
                <a:solidFill>
                  <a:schemeClr val="dk1"/>
                </a:solidFill>
                <a:latin typeface="Julee"/>
                <a:ea typeface="Julee"/>
                <a:cs typeface="Julee"/>
                <a:sym typeface="Julee"/>
              </a:rPr>
              <a:t> on Jan. 30</a:t>
            </a:r>
            <a:r>
              <a:rPr lang="en-US" sz="900" baseline="30000" dirty="0" smtClean="0">
                <a:solidFill>
                  <a:schemeClr val="dk1"/>
                </a:solidFill>
                <a:latin typeface="Julee"/>
                <a:ea typeface="Julee"/>
                <a:cs typeface="Julee"/>
                <a:sym typeface="Julee"/>
              </a:rPr>
              <a:t>th</a:t>
            </a:r>
            <a:r>
              <a:rPr lang="en-US" sz="900" dirty="0" smtClean="0">
                <a:solidFill>
                  <a:schemeClr val="dk1"/>
                </a:solidFill>
                <a:latin typeface="Julee"/>
                <a:ea typeface="Julee"/>
                <a:cs typeface="Julee"/>
                <a:sym typeface="Julee"/>
              </a:rPr>
              <a:t>, 6-9 PM at the </a:t>
            </a:r>
            <a:r>
              <a:rPr lang="en-US" sz="900" dirty="0">
                <a:solidFill>
                  <a:schemeClr val="dk1"/>
                </a:solidFill>
                <a:latin typeface="Julee"/>
                <a:ea typeface="Julee"/>
                <a:cs typeface="Julee"/>
                <a:sym typeface="Julee"/>
              </a:rPr>
              <a:t>Cantonese Fellowship </a:t>
            </a:r>
            <a:r>
              <a:rPr lang="en-US" sz="900" dirty="0" smtClean="0">
                <a:solidFill>
                  <a:schemeClr val="dk1"/>
                </a:solidFill>
                <a:latin typeface="Julee"/>
                <a:ea typeface="Julee"/>
                <a:cs typeface="Julee"/>
                <a:sym typeface="Julee"/>
              </a:rPr>
              <a:t>hall. We </a:t>
            </a:r>
            <a:r>
              <a:rPr lang="en-US" sz="900" dirty="0">
                <a:solidFill>
                  <a:schemeClr val="dk1"/>
                </a:solidFill>
                <a:latin typeface="Julee"/>
                <a:ea typeface="Julee"/>
                <a:cs typeface="Julee"/>
                <a:sym typeface="Julee"/>
              </a:rPr>
              <a:t>cordially invite all the parents to participate </a:t>
            </a:r>
            <a:r>
              <a:rPr lang="en-US" sz="900" dirty="0" smtClean="0">
                <a:solidFill>
                  <a:schemeClr val="dk1"/>
                </a:solidFill>
                <a:latin typeface="Julee"/>
                <a:ea typeface="Julee"/>
                <a:cs typeface="Julee"/>
                <a:sym typeface="Julee"/>
              </a:rPr>
              <a:t>as well. As a </a:t>
            </a:r>
            <a:r>
              <a:rPr lang="en-US" sz="900" dirty="0">
                <a:solidFill>
                  <a:schemeClr val="dk1"/>
                </a:solidFill>
                <a:latin typeface="Julee"/>
                <a:ea typeface="Julee"/>
                <a:cs typeface="Julee"/>
                <a:sym typeface="Julee"/>
              </a:rPr>
              <a:t>tradition, the youth will </a:t>
            </a:r>
            <a:r>
              <a:rPr lang="en-US" sz="900" dirty="0" smtClean="0">
                <a:solidFill>
                  <a:schemeClr val="dk1"/>
                </a:solidFill>
                <a:latin typeface="Julee"/>
                <a:ea typeface="Julee"/>
                <a:cs typeface="Julee"/>
                <a:sym typeface="Julee"/>
              </a:rPr>
              <a:t>prepare and </a:t>
            </a:r>
            <a:r>
              <a:rPr lang="en-US" sz="900" dirty="0">
                <a:solidFill>
                  <a:schemeClr val="dk1"/>
                </a:solidFill>
                <a:latin typeface="Julee"/>
                <a:ea typeface="Julee"/>
                <a:cs typeface="Julee"/>
                <a:sym typeface="Julee"/>
              </a:rPr>
              <a:t>serve </a:t>
            </a:r>
            <a:r>
              <a:rPr lang="en-US" sz="900" dirty="0" smtClean="0">
                <a:solidFill>
                  <a:schemeClr val="dk1"/>
                </a:solidFill>
                <a:latin typeface="Julee"/>
                <a:ea typeface="Julee"/>
                <a:cs typeface="Julee"/>
                <a:sym typeface="Julee"/>
              </a:rPr>
              <a:t>dinner </a:t>
            </a:r>
            <a:r>
              <a:rPr lang="en-US" sz="900" dirty="0">
                <a:solidFill>
                  <a:schemeClr val="dk1"/>
                </a:solidFill>
                <a:latin typeface="Julee"/>
                <a:ea typeface="Julee"/>
                <a:cs typeface="Julee"/>
                <a:sym typeface="Julee"/>
              </a:rPr>
              <a:t>for the coworkers, </a:t>
            </a:r>
            <a:r>
              <a:rPr lang="en-US" sz="900" dirty="0" smtClean="0">
                <a:solidFill>
                  <a:schemeClr val="dk1"/>
                </a:solidFill>
                <a:latin typeface="Julee"/>
                <a:ea typeface="Julee"/>
                <a:cs typeface="Julee"/>
                <a:sym typeface="Julee"/>
              </a:rPr>
              <a:t>while parents </a:t>
            </a:r>
            <a:r>
              <a:rPr lang="en-US" sz="900" dirty="0">
                <a:solidFill>
                  <a:schemeClr val="dk1"/>
                </a:solidFill>
                <a:latin typeface="Julee"/>
                <a:ea typeface="Julee"/>
                <a:cs typeface="Julee"/>
                <a:sym typeface="Julee"/>
              </a:rPr>
              <a:t>and youth </a:t>
            </a:r>
            <a:r>
              <a:rPr lang="en-US" sz="900" dirty="0" smtClean="0">
                <a:solidFill>
                  <a:schemeClr val="dk1"/>
                </a:solidFill>
                <a:latin typeface="Julee"/>
                <a:ea typeface="Julee"/>
                <a:cs typeface="Julee"/>
                <a:sym typeface="Julee"/>
              </a:rPr>
              <a:t>enjoy </a:t>
            </a:r>
            <a:r>
              <a:rPr lang="en-US" sz="900" dirty="0">
                <a:solidFill>
                  <a:schemeClr val="dk1"/>
                </a:solidFill>
                <a:latin typeface="Julee"/>
                <a:ea typeface="Julee"/>
                <a:cs typeface="Julee"/>
                <a:sym typeface="Julee"/>
              </a:rPr>
              <a:t>a potluck dinner. This is </a:t>
            </a:r>
            <a:r>
              <a:rPr lang="en-US" sz="900" dirty="0" smtClean="0">
                <a:solidFill>
                  <a:schemeClr val="dk1"/>
                </a:solidFill>
                <a:latin typeface="Julee"/>
                <a:ea typeface="Julee"/>
                <a:cs typeface="Julee"/>
                <a:sym typeface="Julee"/>
              </a:rPr>
              <a:t>a great </a:t>
            </a:r>
            <a:r>
              <a:rPr lang="en-US" sz="900" dirty="0">
                <a:solidFill>
                  <a:schemeClr val="dk1"/>
                </a:solidFill>
                <a:latin typeface="Julee"/>
                <a:ea typeface="Julee"/>
                <a:cs typeface="Julee"/>
                <a:sym typeface="Julee"/>
              </a:rPr>
              <a:t>opportunity to </a:t>
            </a:r>
            <a:r>
              <a:rPr lang="en-US" sz="900" dirty="0" smtClean="0">
                <a:solidFill>
                  <a:schemeClr val="dk1"/>
                </a:solidFill>
                <a:latin typeface="Julee"/>
                <a:ea typeface="Julee"/>
                <a:cs typeface="Julee"/>
                <a:sym typeface="Julee"/>
              </a:rPr>
              <a:t>thank and encourage our youth coworkers, and to fellowship with students and parents.</a:t>
            </a:r>
            <a:endParaRPr lang="en-US" sz="900" dirty="0">
              <a:solidFill>
                <a:schemeClr val="dk1"/>
              </a:solidFill>
              <a:latin typeface="Julee"/>
              <a:ea typeface="Julee"/>
              <a:cs typeface="Julee"/>
              <a:sym typeface="Julee"/>
            </a:endParaRPr>
          </a:p>
        </p:txBody>
      </p:sp>
      <p:sp>
        <p:nvSpPr>
          <p:cNvPr id="31" name="Shape 58"/>
          <p:cNvSpPr/>
          <p:nvPr/>
        </p:nvSpPr>
        <p:spPr>
          <a:xfrm>
            <a:off x="3048001" y="4648200"/>
            <a:ext cx="1752600" cy="225385"/>
          </a:xfrm>
          <a:prstGeom prst="round2SameRect">
            <a:avLst>
              <a:gd name="adj1" fmla="val 16667"/>
              <a:gd name="adj2" fmla="val 0"/>
            </a:avLst>
          </a:prstGeom>
          <a:solidFill>
            <a:srgbClr val="000000"/>
          </a:solidFill>
          <a:ln w="9525" cap="flat" cmpd="sng">
            <a:solidFill>
              <a:schemeClr val="dk2"/>
            </a:solidFill>
            <a:prstDash val="solid"/>
            <a:round/>
            <a:headEnd type="none" w="med" len="med"/>
            <a:tailEnd type="none" w="med" len="med"/>
          </a:ln>
        </p:spPr>
        <p:txBody>
          <a:bodyPr lIns="131652" tIns="131652" rIns="131652" bIns="131652" anchor="ctr" anchorCtr="0">
            <a:noAutofit/>
          </a:bodyPr>
          <a:lstStyle/>
          <a:p>
            <a:pPr algn="ctr"/>
            <a:r>
              <a:rPr lang="en" sz="1000" b="1" dirty="0" smtClean="0">
                <a:solidFill>
                  <a:schemeClr val="lt1"/>
                </a:solidFill>
                <a:latin typeface="Ribeye Marrow"/>
                <a:ea typeface="Ribeye Marrow"/>
                <a:cs typeface="Ribeye Marrow"/>
                <a:sym typeface="Ribeye Marrow"/>
              </a:rPr>
              <a:t>UPCOMING EVENTS</a:t>
            </a:r>
            <a:endParaRPr lang="en" sz="1000" b="1" dirty="0">
              <a:solidFill>
                <a:schemeClr val="lt1"/>
              </a:solidFill>
              <a:latin typeface="Ribeye Marrow"/>
              <a:ea typeface="Ribeye Marrow"/>
              <a:cs typeface="Ribeye Marrow"/>
              <a:sym typeface="Ribeye Marrow"/>
            </a:endParaRPr>
          </a:p>
        </p:txBody>
      </p:sp>
      <p:sp>
        <p:nvSpPr>
          <p:cNvPr id="16" name="Shape 99"/>
          <p:cNvSpPr txBox="1"/>
          <p:nvPr/>
        </p:nvSpPr>
        <p:spPr>
          <a:xfrm>
            <a:off x="5333999" y="1752600"/>
            <a:ext cx="4721781" cy="4495800"/>
          </a:xfrm>
          <a:prstGeom prst="rect">
            <a:avLst/>
          </a:prstGeom>
          <a:solidFill>
            <a:schemeClr val="bg1">
              <a:lumMod val="95000"/>
              <a:alpha val="40000"/>
            </a:schemeClr>
          </a:solidFill>
          <a:ln>
            <a:noFill/>
          </a:ln>
        </p:spPr>
        <p:txBody>
          <a:bodyPr lIns="131652" tIns="131652" rIns="131652" bIns="131652" anchor="ctr" anchorCtr="0">
            <a:noAutofit/>
          </a:bodyPr>
          <a:lstStyle/>
          <a:p>
            <a:pPr algn="ctr"/>
            <a:endParaRPr lang="en-US" sz="1400" dirty="0" smtClean="0">
              <a:latin typeface="Julee" panose="020B0604020202020204" charset="0"/>
              <a:ea typeface="Alegreya Sans SC"/>
              <a:cs typeface="Alegreya Sans SC"/>
              <a:sym typeface="Alegreya Sans SC"/>
            </a:endParaRPr>
          </a:p>
          <a:p>
            <a:pPr algn="ctr"/>
            <a:r>
              <a:rPr lang="en-US" sz="1400" dirty="0" smtClean="0">
                <a:latin typeface="Julee" panose="020B0604020202020204" charset="0"/>
                <a:ea typeface="Alegreya Sans SC"/>
                <a:cs typeface="Alegreya Sans SC"/>
                <a:sym typeface="Alegreya Sans SC"/>
              </a:rPr>
              <a:t>January 10</a:t>
            </a:r>
            <a:r>
              <a:rPr lang="en-US" sz="1400" baseline="30000" dirty="0" smtClean="0">
                <a:latin typeface="Julee" panose="020B0604020202020204" charset="0"/>
                <a:ea typeface="Alegreya Sans SC"/>
                <a:cs typeface="Alegreya Sans SC"/>
                <a:sym typeface="Alegreya Sans SC"/>
              </a:rPr>
              <a:t>th</a:t>
            </a:r>
            <a:r>
              <a:rPr lang="en-US" sz="1400" dirty="0" smtClean="0">
                <a:latin typeface="Julee" panose="020B0604020202020204" charset="0"/>
                <a:ea typeface="Alegreya Sans SC"/>
                <a:cs typeface="Alegreya Sans SC"/>
                <a:sym typeface="Alegreya Sans SC"/>
              </a:rPr>
              <a:t>, 2016</a:t>
            </a:r>
            <a:endParaRPr lang="en-US" sz="1400" dirty="0">
              <a:latin typeface="Julee" panose="020B0604020202020204" charset="0"/>
              <a:ea typeface="Alegreya Sans SC"/>
              <a:cs typeface="Alegreya Sans SC"/>
              <a:sym typeface="Alegreya Sans SC"/>
            </a:endParaRPr>
          </a:p>
          <a:p>
            <a:pPr algn="ctr"/>
            <a:endParaRPr lang="en" sz="1500" b="1" dirty="0" smtClean="0">
              <a:latin typeface="Julee" panose="020B0604020202020204" charset="0"/>
              <a:ea typeface="Alegreya Sans SC"/>
              <a:cs typeface="Alegreya Sans SC"/>
              <a:sym typeface="Alegreya Sans SC"/>
            </a:endParaRPr>
          </a:p>
          <a:p>
            <a:pPr algn="ctr">
              <a:spcAft>
                <a:spcPts val="300"/>
              </a:spcAft>
            </a:pPr>
            <a:endParaRPr lang="en" sz="1400" b="1" dirty="0" smtClean="0">
              <a:latin typeface="Arial Narrow" panose="020B0606020202030204" pitchFamily="34" charset="0"/>
              <a:ea typeface="Alegreya Sans SC"/>
              <a:cs typeface="Alegreya Sans SC"/>
              <a:sym typeface="Alegreya Sans SC"/>
            </a:endParaRPr>
          </a:p>
          <a:p>
            <a:pPr algn="ctr">
              <a:spcAft>
                <a:spcPts val="300"/>
              </a:spcAft>
            </a:pPr>
            <a:r>
              <a:rPr lang="en" sz="1300" b="1" dirty="0" smtClean="0">
                <a:latin typeface="Arial Narrow" panose="020B0606020202030204" pitchFamily="34" charset="0"/>
                <a:ea typeface="Alegreya Sans SC"/>
                <a:cs typeface="Alegreya Sans SC"/>
                <a:sym typeface="Alegreya Sans SC"/>
              </a:rPr>
              <a:t>Call </a:t>
            </a:r>
            <a:r>
              <a:rPr lang="en" sz="1300" b="1" dirty="0">
                <a:latin typeface="Arial Narrow" panose="020B0606020202030204" pitchFamily="34" charset="0"/>
                <a:ea typeface="Alegreya Sans SC"/>
                <a:cs typeface="Alegreya Sans SC"/>
                <a:sym typeface="Alegreya Sans SC"/>
              </a:rPr>
              <a:t>to Worship</a:t>
            </a:r>
          </a:p>
          <a:p>
            <a:pPr algn="ctr">
              <a:spcAft>
                <a:spcPts val="300"/>
              </a:spcAft>
            </a:pPr>
            <a:r>
              <a:rPr lang="en" sz="1300" b="1" dirty="0">
                <a:latin typeface="Arial Narrow" panose="020B0606020202030204" pitchFamily="34" charset="0"/>
                <a:ea typeface="Alegreya Sans SC"/>
                <a:cs typeface="Alegreya Sans SC"/>
                <a:sym typeface="Alegreya Sans SC"/>
              </a:rPr>
              <a:t>Scripture </a:t>
            </a:r>
            <a:r>
              <a:rPr lang="en" sz="1300" b="1" dirty="0" smtClean="0">
                <a:latin typeface="Arial Narrow" panose="020B0606020202030204" pitchFamily="34" charset="0"/>
                <a:ea typeface="Alegreya Sans SC"/>
                <a:cs typeface="Alegreya Sans SC"/>
                <a:sym typeface="Alegreya Sans SC"/>
              </a:rPr>
              <a:t>Reading &amp; Opening </a:t>
            </a:r>
            <a:r>
              <a:rPr lang="en" sz="1300" b="1" dirty="0">
                <a:latin typeface="Arial Narrow" panose="020B0606020202030204" pitchFamily="34" charset="0"/>
                <a:ea typeface="Alegreya Sans SC"/>
                <a:cs typeface="Alegreya Sans SC"/>
                <a:sym typeface="Alegreya Sans SC"/>
              </a:rPr>
              <a:t>Prayer</a:t>
            </a:r>
          </a:p>
          <a:p>
            <a:pPr algn="ctr">
              <a:spcAft>
                <a:spcPts val="300"/>
              </a:spcAft>
            </a:pPr>
            <a:r>
              <a:rPr lang="en" sz="1300" b="1" dirty="0">
                <a:latin typeface="Arial Narrow" panose="020B0606020202030204" pitchFamily="34" charset="0"/>
                <a:ea typeface="Alegreya Sans SC"/>
                <a:cs typeface="Alegreya Sans SC"/>
                <a:sym typeface="Alegreya Sans SC"/>
              </a:rPr>
              <a:t>Songs of Worship</a:t>
            </a:r>
          </a:p>
          <a:p>
            <a:pPr algn="ctr">
              <a:spcAft>
                <a:spcPts val="300"/>
              </a:spcAft>
            </a:pPr>
            <a:r>
              <a:rPr lang="en" sz="1300" b="1" dirty="0" smtClean="0">
                <a:latin typeface="Arial Narrow" panose="020B0606020202030204" pitchFamily="34" charset="0"/>
                <a:ea typeface="Alegreya Sans SC"/>
                <a:cs typeface="Alegreya Sans SC"/>
                <a:sym typeface="Alegreya Sans SC"/>
              </a:rPr>
              <a:t>Message</a:t>
            </a:r>
            <a:endParaRPr lang="en" sz="1300" b="1" dirty="0">
              <a:latin typeface="Arial Narrow" panose="020B0606020202030204" pitchFamily="34" charset="0"/>
              <a:ea typeface="Alegreya Sans SC"/>
              <a:cs typeface="Alegreya Sans SC"/>
              <a:sym typeface="Alegreya Sans SC"/>
            </a:endParaRPr>
          </a:p>
          <a:p>
            <a:pPr algn="ctr">
              <a:spcAft>
                <a:spcPts val="300"/>
              </a:spcAft>
            </a:pPr>
            <a:r>
              <a:rPr lang="en-US" sz="1300" i="1" dirty="0" smtClean="0">
                <a:latin typeface="Arial Narrow" pitchFamily="34" charset="0"/>
              </a:rPr>
              <a:t>Where do you stand</a:t>
            </a:r>
            <a:r>
              <a:rPr lang="en-US" sz="1300" i="1" dirty="0" smtClean="0">
                <a:latin typeface="Arial Narrow" pitchFamily="34" charset="0"/>
              </a:rPr>
              <a:t>?</a:t>
            </a:r>
          </a:p>
          <a:p>
            <a:pPr algn="ctr"/>
            <a:r>
              <a:rPr lang="en-US" sz="1300" i="1" dirty="0" smtClean="0">
                <a:latin typeface="Arial Narrow" pitchFamily="34" charset="0"/>
              </a:rPr>
              <a:t>1 John 4:12-21</a:t>
            </a:r>
          </a:p>
          <a:p>
            <a:pPr algn="ctr">
              <a:spcAft>
                <a:spcPts val="600"/>
              </a:spcAft>
            </a:pPr>
            <a:r>
              <a:rPr lang="en-US" sz="1300" i="1" dirty="0" smtClean="0">
                <a:latin typeface="Arial Narrow" pitchFamily="34" charset="0"/>
              </a:rPr>
              <a:t>  Pastor Nathan </a:t>
            </a:r>
            <a:r>
              <a:rPr lang="en-US" sz="1300" i="1" dirty="0" err="1" smtClean="0">
                <a:latin typeface="Arial Narrow" pitchFamily="34" charset="0"/>
              </a:rPr>
              <a:t>Willems</a:t>
            </a:r>
            <a:endParaRPr lang="en-US" sz="1300" i="1" dirty="0" smtClean="0">
              <a:latin typeface="Arial Narrow" pitchFamily="34" charset="0"/>
            </a:endParaRPr>
          </a:p>
          <a:p>
            <a:pPr algn="ctr">
              <a:spcAft>
                <a:spcPts val="300"/>
              </a:spcAft>
            </a:pPr>
            <a:r>
              <a:rPr lang="en" sz="1300" b="1" dirty="0" smtClean="0">
                <a:latin typeface="Arial Narrow" panose="020B0606020202030204" pitchFamily="34" charset="0"/>
                <a:ea typeface="Alegreya Sans SC"/>
                <a:cs typeface="Alegreya Sans SC"/>
                <a:sym typeface="Alegreya Sans SC"/>
              </a:rPr>
              <a:t>Response </a:t>
            </a:r>
            <a:r>
              <a:rPr lang="en" sz="1300" b="1" dirty="0">
                <a:latin typeface="Arial Narrow" panose="020B0606020202030204" pitchFamily="34" charset="0"/>
                <a:ea typeface="Alegreya Sans SC"/>
                <a:cs typeface="Alegreya Sans SC"/>
                <a:sym typeface="Alegreya Sans SC"/>
              </a:rPr>
              <a:t>&amp; </a:t>
            </a:r>
            <a:r>
              <a:rPr lang="en" sz="1300" b="1" dirty="0" smtClean="0">
                <a:latin typeface="Arial Narrow" panose="020B0606020202030204" pitchFamily="34" charset="0"/>
                <a:ea typeface="Alegreya Sans SC"/>
                <a:cs typeface="Alegreya Sans SC"/>
                <a:sym typeface="Alegreya Sans SC"/>
              </a:rPr>
              <a:t>Offering</a:t>
            </a:r>
          </a:p>
          <a:p>
            <a:pPr algn="ctr">
              <a:spcAft>
                <a:spcPts val="300"/>
              </a:spcAft>
            </a:pPr>
            <a:r>
              <a:rPr lang="en" sz="1300" b="1" dirty="0" smtClean="0">
                <a:latin typeface="Arial Narrow" panose="020B0606020202030204" pitchFamily="34" charset="0"/>
                <a:ea typeface="Alegreya Sans SC"/>
                <a:cs typeface="Alegreya Sans SC"/>
                <a:sym typeface="Alegreya Sans SC"/>
              </a:rPr>
              <a:t>Announcements</a:t>
            </a:r>
            <a:endParaRPr lang="en" sz="1300" b="1" dirty="0">
              <a:latin typeface="Arial Narrow" panose="020B0606020202030204" pitchFamily="34" charset="0"/>
              <a:ea typeface="Alegreya Sans SC"/>
              <a:cs typeface="Alegreya Sans SC"/>
              <a:sym typeface="Alegreya Sans SC"/>
            </a:endParaRPr>
          </a:p>
          <a:p>
            <a:pPr algn="ctr">
              <a:spcAft>
                <a:spcPts val="300"/>
              </a:spcAft>
            </a:pPr>
            <a:r>
              <a:rPr lang="en" sz="1300" b="1" dirty="0">
                <a:latin typeface="Arial Narrow" panose="020B0606020202030204" pitchFamily="34" charset="0"/>
                <a:ea typeface="Alegreya Sans SC"/>
                <a:cs typeface="Alegreya Sans SC"/>
                <a:sym typeface="Alegreya Sans SC"/>
              </a:rPr>
              <a:t>Benediction and </a:t>
            </a:r>
            <a:r>
              <a:rPr lang="en" sz="1300" b="1" dirty="0" smtClean="0">
                <a:latin typeface="Arial Narrow" panose="020B0606020202030204" pitchFamily="34" charset="0"/>
                <a:ea typeface="Alegreya Sans SC"/>
                <a:cs typeface="Alegreya Sans SC"/>
                <a:sym typeface="Alegreya Sans SC"/>
              </a:rPr>
              <a:t>Doxology</a:t>
            </a:r>
          </a:p>
          <a:p>
            <a:pPr algn="ctr"/>
            <a:endParaRPr lang="en" sz="1500" b="1" dirty="0" smtClean="0">
              <a:latin typeface="Arial Narrow" panose="020B0606020202030204" pitchFamily="34" charset="0"/>
              <a:ea typeface="Alegreya Sans SC"/>
              <a:cs typeface="Alegreya Sans SC"/>
              <a:sym typeface="Alegreya Sans SC"/>
            </a:endParaRPr>
          </a:p>
          <a:p>
            <a:pPr algn="ctr"/>
            <a:endParaRPr lang="en" sz="900" b="1" dirty="0" smtClean="0">
              <a:latin typeface="Julee" panose="020B0604020202020204" charset="0"/>
              <a:ea typeface="Alegreya Sans SC"/>
              <a:cs typeface="Alegreya Sans SC"/>
              <a:sym typeface="Alegreya Sans SC"/>
            </a:endParaRPr>
          </a:p>
          <a:p>
            <a:pPr algn="ctr"/>
            <a:r>
              <a:rPr lang="en" sz="1400" dirty="0" smtClean="0">
                <a:latin typeface="Julee" panose="020B0604020202020204" charset="0"/>
                <a:ea typeface="Alegreya Sans SC"/>
                <a:cs typeface="Alegreya Sans SC"/>
                <a:sym typeface="Alegreya Sans SC"/>
              </a:rPr>
              <a:t>Sunday School: 11:45 AM</a:t>
            </a:r>
            <a:endParaRPr lang="en" sz="1400" dirty="0">
              <a:latin typeface="Julee" panose="020B0604020202020204" charset="0"/>
              <a:ea typeface="Alegreya Sans SC"/>
              <a:cs typeface="Alegreya Sans SC"/>
              <a:sym typeface="Alegreya Sans SC"/>
            </a:endParaRPr>
          </a:p>
        </p:txBody>
      </p:sp>
    </p:spTree>
  </p:cSld>
  <p:clrMapOvr>
    <a:masterClrMapping/>
  </p:clrMapOvr>
  <p:transition spd="slow">
    <p:cut/>
  </p:transition>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BC3A6396868D34C9EEFAC8FA4C2128F" ma:contentTypeVersion="2" ma:contentTypeDescription="Create a new document." ma:contentTypeScope="" ma:versionID="4c4c3244e10032646991e959fe11c712">
  <xsd:schema xmlns:xsd="http://www.w3.org/2001/XMLSchema" xmlns:xs="http://www.w3.org/2001/XMLSchema" xmlns:p="http://schemas.microsoft.com/office/2006/metadata/properties" xmlns:ns2="b91c52e9-a169-404f-b417-3fa1baa0b903" targetNamespace="http://schemas.microsoft.com/office/2006/metadata/properties" ma:root="true" ma:fieldsID="cc44645b2c77168643394468fc1d9a49" ns2:_="">
    <xsd:import namespace="b91c52e9-a169-404f-b417-3fa1baa0b903"/>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1c52e9-a169-404f-b417-3fa1baa0b90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D19A9F9-F3CA-4FF8-8C72-EF4F5ABBB5D0}"/>
</file>

<file path=customXml/itemProps2.xml><?xml version="1.0" encoding="utf-8"?>
<ds:datastoreItem xmlns:ds="http://schemas.openxmlformats.org/officeDocument/2006/customXml" ds:itemID="{889D82F3-130D-4C55-BD00-79D851F5B849}"/>
</file>

<file path=customXml/itemProps3.xml><?xml version="1.0" encoding="utf-8"?>
<ds:datastoreItem xmlns:ds="http://schemas.openxmlformats.org/officeDocument/2006/customXml" ds:itemID="{0337D2A0-8F4D-40A3-B7F3-D7D486068AB2}"/>
</file>

<file path=docProps/app.xml><?xml version="1.0" encoding="utf-8"?>
<Properties xmlns="http://schemas.openxmlformats.org/officeDocument/2006/extended-properties" xmlns:vt="http://schemas.openxmlformats.org/officeDocument/2006/docPropsVTypes">
  <TotalTime>1584</TotalTime>
  <Words>629</Words>
  <Application>Microsoft Office PowerPoint</Application>
  <PresentationFormat>Custom</PresentationFormat>
  <Paragraphs>101</Paragraphs>
  <Slides>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Arial</vt:lpstr>
      <vt:lpstr>Julee</vt:lpstr>
      <vt:lpstr>Shadows Into Light</vt:lpstr>
      <vt:lpstr>Arial Narrow</vt:lpstr>
      <vt:lpstr>Ribeye Marrow</vt:lpstr>
      <vt:lpstr>Calibri</vt:lpstr>
      <vt:lpstr>宋体</vt:lpstr>
      <vt:lpstr>Times New Roman</vt:lpstr>
      <vt:lpstr>Alegreya Sans SC</vt:lpstr>
      <vt:lpstr>simple-light-2</vt:lpstr>
      <vt:lpstr>Slide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YZhang</dc:creator>
  <cp:lastModifiedBy>Ruotong Wang</cp:lastModifiedBy>
  <cp:revision>173</cp:revision>
  <cp:lastPrinted>2016-01-08T01:53:54Z</cp:lastPrinted>
  <dcterms:modified xsi:type="dcterms:W3CDTF">2016-01-08T18:48:51Z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0x0101009BC3A6396868D34C9EEFAC8FA4C2128F</vt:lpwstr>
  </property>
</Properties>
</file>