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10058400" cy="7772400"/>
  <p:notesSz cx="7086600" cy="9372600"/>
  <p:embeddedFontLst>
    <p:embeddedFont>
      <p:font typeface="Julee" charset="0"/>
      <p:regular r:id="rId4"/>
    </p:embeddedFont>
    <p:embeddedFont>
      <p:font typeface="Shadows Into Light" charset="0"/>
      <p:regular r:id="rId5"/>
    </p:embeddedFont>
    <p:embeddedFont>
      <p:font typeface="Arial Narrow" pitchFamily="34" charset="0"/>
      <p:regular r:id="rId6"/>
      <p:bold r:id="rId7"/>
      <p:italic r:id="rId8"/>
      <p:boldItalic r:id="rId9"/>
    </p:embeddedFont>
    <p:embeddedFont>
      <p:font typeface="Ribeye Marrow" charset="0"/>
      <p:regular r:id="rId10"/>
    </p:embeddedFont>
    <p:embeddedFont>
      <p:font typeface="Alegreya Sans SC" charset="0"/>
      <p:regular r:id="rId11"/>
      <p:bold r:id="rId12"/>
      <p:italic r:id="rId13"/>
      <p:boldItalic r:id="rId14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20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20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20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20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20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20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20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20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20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3F3F3"/>
    <a:srgbClr val="F2F2F2"/>
    <a:srgbClr val="EEEEEE"/>
    <a:srgbClr val="CC9900"/>
    <a:srgbClr val="FF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4806" autoAdjust="0"/>
    <p:restoredTop sz="94694" autoAdjust="0"/>
  </p:normalViewPr>
  <p:slideViewPr>
    <p:cSldViewPr>
      <p:cViewPr>
        <p:scale>
          <a:sx n="125" d="100"/>
          <a:sy n="125" d="100"/>
        </p:scale>
        <p:origin x="126" y="-78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21" Type="http://schemas.openxmlformats.org/officeDocument/2006/relationships/customXml" Target="../customXml/item3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19" Type="http://schemas.openxmlformats.org/officeDocument/2006/relationships/customXml" Target="../customXml/item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268413" y="703263"/>
            <a:ext cx="4549775" cy="35147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708663" y="4451985"/>
            <a:ext cx="5669279" cy="4217670"/>
          </a:xfrm>
          <a:prstGeom prst="rect">
            <a:avLst/>
          </a:prstGeom>
          <a:noFill/>
          <a:ln>
            <a:noFill/>
          </a:ln>
        </p:spPr>
        <p:txBody>
          <a:bodyPr lIns="93131" tIns="93131" rIns="93131" bIns="93131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79784390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131673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8368" algn="l" defTabSz="131673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16736" algn="l" defTabSz="131673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75104" algn="l" defTabSz="131673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33472" algn="l" defTabSz="131673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91840" algn="l" defTabSz="131673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50208" algn="l" defTabSz="131673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608576" algn="l" defTabSz="131673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66944" algn="l" defTabSz="131673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268413" y="703263"/>
            <a:ext cx="4549775" cy="35147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708663" y="4451985"/>
            <a:ext cx="5669279" cy="4217670"/>
          </a:xfrm>
          <a:prstGeom prst="rect">
            <a:avLst/>
          </a:prstGeom>
        </p:spPr>
        <p:txBody>
          <a:bodyPr lIns="93131" tIns="93131" rIns="93131" bIns="93131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342880" y="1125137"/>
            <a:ext cx="9372659" cy="3101705"/>
          </a:xfrm>
          <a:prstGeom prst="rect">
            <a:avLst/>
          </a:prstGeom>
        </p:spPr>
        <p:txBody>
          <a:bodyPr lIns="131652" tIns="131652" rIns="131652" bIns="131652" anchor="b" anchorCtr="0"/>
          <a:lstStyle>
            <a:lvl1pPr algn="ctr">
              <a:spcBef>
                <a:spcPts val="0"/>
              </a:spcBef>
              <a:buSzPct val="100000"/>
              <a:defRPr sz="7500"/>
            </a:lvl1pPr>
            <a:lvl2pPr algn="ctr">
              <a:spcBef>
                <a:spcPts val="0"/>
              </a:spcBef>
              <a:buSzPct val="100000"/>
              <a:defRPr sz="7500"/>
            </a:lvl2pPr>
            <a:lvl3pPr algn="ctr">
              <a:spcBef>
                <a:spcPts val="0"/>
              </a:spcBef>
              <a:buSzPct val="100000"/>
              <a:defRPr sz="7500"/>
            </a:lvl3pPr>
            <a:lvl4pPr algn="ctr">
              <a:spcBef>
                <a:spcPts val="0"/>
              </a:spcBef>
              <a:buSzPct val="100000"/>
              <a:defRPr sz="7500"/>
            </a:lvl4pPr>
            <a:lvl5pPr algn="ctr">
              <a:spcBef>
                <a:spcPts val="0"/>
              </a:spcBef>
              <a:buSzPct val="100000"/>
              <a:defRPr sz="7500"/>
            </a:lvl5pPr>
            <a:lvl6pPr algn="ctr">
              <a:spcBef>
                <a:spcPts val="0"/>
              </a:spcBef>
              <a:buSzPct val="100000"/>
              <a:defRPr sz="7500"/>
            </a:lvl6pPr>
            <a:lvl7pPr algn="ctr">
              <a:spcBef>
                <a:spcPts val="0"/>
              </a:spcBef>
              <a:buSzPct val="100000"/>
              <a:defRPr sz="7500"/>
            </a:lvl7pPr>
            <a:lvl8pPr algn="ctr">
              <a:spcBef>
                <a:spcPts val="0"/>
              </a:spcBef>
              <a:buSzPct val="100000"/>
              <a:defRPr sz="7500"/>
            </a:lvl8pPr>
            <a:lvl9pPr algn="ctr">
              <a:spcBef>
                <a:spcPts val="0"/>
              </a:spcBef>
              <a:buSzPct val="100000"/>
              <a:defRPr sz="75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342871" y="4282679"/>
            <a:ext cx="9372659" cy="1197707"/>
          </a:xfrm>
          <a:prstGeom prst="rect">
            <a:avLst/>
          </a:prstGeom>
        </p:spPr>
        <p:txBody>
          <a:bodyPr lIns="131652" tIns="131652" rIns="131652" bIns="131652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40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40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40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40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40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40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40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40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40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9319703" y="7046639"/>
            <a:ext cx="603569" cy="594773"/>
          </a:xfrm>
          <a:prstGeom prst="rect">
            <a:avLst/>
          </a:prstGeom>
        </p:spPr>
        <p:txBody>
          <a:bodyPr lIns="131652" tIns="131652" rIns="131652" bIns="131652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9319703" y="7046639"/>
            <a:ext cx="603569" cy="594773"/>
          </a:xfrm>
          <a:prstGeom prst="rect">
            <a:avLst/>
          </a:prstGeom>
        </p:spPr>
        <p:txBody>
          <a:bodyPr lIns="131652" tIns="131652" rIns="131652" bIns="131652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42871" y="3250175"/>
            <a:ext cx="9372659" cy="1272053"/>
          </a:xfrm>
          <a:prstGeom prst="rect">
            <a:avLst/>
          </a:prstGeom>
        </p:spPr>
        <p:txBody>
          <a:bodyPr lIns="131652" tIns="131652" rIns="131652" bIns="131652" anchor="ctr" anchorCtr="0"/>
          <a:lstStyle>
            <a:lvl1pPr algn="ctr">
              <a:spcBef>
                <a:spcPts val="0"/>
              </a:spcBef>
              <a:buSzPct val="100000"/>
              <a:defRPr sz="5200"/>
            </a:lvl1pPr>
            <a:lvl2pPr algn="ctr">
              <a:spcBef>
                <a:spcPts val="0"/>
              </a:spcBef>
              <a:buSzPct val="100000"/>
              <a:defRPr sz="5200"/>
            </a:lvl2pPr>
            <a:lvl3pPr algn="ctr">
              <a:spcBef>
                <a:spcPts val="0"/>
              </a:spcBef>
              <a:buSzPct val="100000"/>
              <a:defRPr sz="5200"/>
            </a:lvl3pPr>
            <a:lvl4pPr algn="ctr">
              <a:spcBef>
                <a:spcPts val="0"/>
              </a:spcBef>
              <a:buSzPct val="100000"/>
              <a:defRPr sz="5200"/>
            </a:lvl4pPr>
            <a:lvl5pPr algn="ctr">
              <a:spcBef>
                <a:spcPts val="0"/>
              </a:spcBef>
              <a:buSzPct val="100000"/>
              <a:defRPr sz="5200"/>
            </a:lvl5pPr>
            <a:lvl6pPr algn="ctr">
              <a:spcBef>
                <a:spcPts val="0"/>
              </a:spcBef>
              <a:buSzPct val="100000"/>
              <a:defRPr sz="5200"/>
            </a:lvl6pPr>
            <a:lvl7pPr algn="ctr">
              <a:spcBef>
                <a:spcPts val="0"/>
              </a:spcBef>
              <a:buSzPct val="100000"/>
              <a:defRPr sz="5200"/>
            </a:lvl7pPr>
            <a:lvl8pPr algn="ctr">
              <a:spcBef>
                <a:spcPts val="0"/>
              </a:spcBef>
              <a:buSzPct val="100000"/>
              <a:defRPr sz="5200"/>
            </a:lvl8pPr>
            <a:lvl9pPr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9319703" y="7046639"/>
            <a:ext cx="603569" cy="594773"/>
          </a:xfrm>
          <a:prstGeom prst="rect">
            <a:avLst/>
          </a:prstGeom>
        </p:spPr>
        <p:txBody>
          <a:bodyPr lIns="131652" tIns="131652" rIns="131652" bIns="131652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42871" y="672483"/>
            <a:ext cx="9372659" cy="865412"/>
          </a:xfrm>
          <a:prstGeom prst="rect">
            <a:avLst/>
          </a:prstGeom>
        </p:spPr>
        <p:txBody>
          <a:bodyPr lIns="131652" tIns="131652" rIns="131652" bIns="131652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42871" y="1741518"/>
            <a:ext cx="4399889" cy="5162560"/>
          </a:xfrm>
          <a:prstGeom prst="rect">
            <a:avLst/>
          </a:prstGeom>
        </p:spPr>
        <p:txBody>
          <a:bodyPr lIns="131652" tIns="131652" rIns="131652" bIns="131652" anchor="t" anchorCtr="0"/>
          <a:lstStyle>
            <a:lvl1pPr>
              <a:spcBef>
                <a:spcPts val="0"/>
              </a:spcBef>
              <a:buSzPct val="100000"/>
              <a:defRPr sz="2000"/>
            </a:lvl1pPr>
            <a:lvl2pPr>
              <a:spcBef>
                <a:spcPts val="0"/>
              </a:spcBef>
              <a:buSzPct val="100000"/>
              <a:defRPr sz="1700"/>
            </a:lvl2pPr>
            <a:lvl3pPr>
              <a:spcBef>
                <a:spcPts val="0"/>
              </a:spcBef>
              <a:buSzPct val="100000"/>
              <a:defRPr sz="1700"/>
            </a:lvl3pPr>
            <a:lvl4pPr>
              <a:spcBef>
                <a:spcPts val="0"/>
              </a:spcBef>
              <a:buSzPct val="100000"/>
              <a:defRPr sz="1700"/>
            </a:lvl4pPr>
            <a:lvl5pPr>
              <a:spcBef>
                <a:spcPts val="0"/>
              </a:spcBef>
              <a:buSzPct val="100000"/>
              <a:defRPr sz="1700"/>
            </a:lvl5pPr>
            <a:lvl6pPr>
              <a:spcBef>
                <a:spcPts val="0"/>
              </a:spcBef>
              <a:buSzPct val="100000"/>
              <a:defRPr sz="1700"/>
            </a:lvl6pPr>
            <a:lvl7pPr>
              <a:spcBef>
                <a:spcPts val="0"/>
              </a:spcBef>
              <a:buSzPct val="100000"/>
              <a:defRPr sz="1700"/>
            </a:lvl7pPr>
            <a:lvl8pPr>
              <a:spcBef>
                <a:spcPts val="0"/>
              </a:spcBef>
              <a:buSzPct val="100000"/>
              <a:defRPr sz="1700"/>
            </a:lvl8pPr>
            <a:lvl9pPr>
              <a:spcBef>
                <a:spcPts val="0"/>
              </a:spcBef>
              <a:buSzPct val="100000"/>
              <a:defRPr sz="17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5315641" y="1741518"/>
            <a:ext cx="4399889" cy="5162560"/>
          </a:xfrm>
          <a:prstGeom prst="rect">
            <a:avLst/>
          </a:prstGeom>
        </p:spPr>
        <p:txBody>
          <a:bodyPr lIns="131652" tIns="131652" rIns="131652" bIns="131652" anchor="t" anchorCtr="0"/>
          <a:lstStyle>
            <a:lvl1pPr>
              <a:spcBef>
                <a:spcPts val="0"/>
              </a:spcBef>
              <a:buSzPct val="100000"/>
              <a:defRPr sz="2000"/>
            </a:lvl1pPr>
            <a:lvl2pPr>
              <a:spcBef>
                <a:spcPts val="0"/>
              </a:spcBef>
              <a:buSzPct val="100000"/>
              <a:defRPr sz="1700"/>
            </a:lvl2pPr>
            <a:lvl3pPr>
              <a:spcBef>
                <a:spcPts val="0"/>
              </a:spcBef>
              <a:buSzPct val="100000"/>
              <a:defRPr sz="1700"/>
            </a:lvl3pPr>
            <a:lvl4pPr>
              <a:spcBef>
                <a:spcPts val="0"/>
              </a:spcBef>
              <a:buSzPct val="100000"/>
              <a:defRPr sz="1700"/>
            </a:lvl4pPr>
            <a:lvl5pPr>
              <a:spcBef>
                <a:spcPts val="0"/>
              </a:spcBef>
              <a:buSzPct val="100000"/>
              <a:defRPr sz="1700"/>
            </a:lvl5pPr>
            <a:lvl6pPr>
              <a:spcBef>
                <a:spcPts val="0"/>
              </a:spcBef>
              <a:buSzPct val="100000"/>
              <a:defRPr sz="1700"/>
            </a:lvl6pPr>
            <a:lvl7pPr>
              <a:spcBef>
                <a:spcPts val="0"/>
              </a:spcBef>
              <a:buSzPct val="100000"/>
              <a:defRPr sz="1700"/>
            </a:lvl7pPr>
            <a:lvl8pPr>
              <a:spcBef>
                <a:spcPts val="0"/>
              </a:spcBef>
              <a:buSzPct val="100000"/>
              <a:defRPr sz="1700"/>
            </a:lvl8pPr>
            <a:lvl9pPr>
              <a:spcBef>
                <a:spcPts val="0"/>
              </a:spcBef>
              <a:buSzPct val="100000"/>
              <a:defRPr sz="17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9319703" y="7046639"/>
            <a:ext cx="603569" cy="594773"/>
          </a:xfrm>
          <a:prstGeom prst="rect">
            <a:avLst/>
          </a:prstGeom>
        </p:spPr>
        <p:txBody>
          <a:bodyPr lIns="131652" tIns="131652" rIns="131652" bIns="131652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42871" y="672483"/>
            <a:ext cx="9372659" cy="865412"/>
          </a:xfrm>
          <a:prstGeom prst="rect">
            <a:avLst/>
          </a:prstGeom>
        </p:spPr>
        <p:txBody>
          <a:bodyPr lIns="131652" tIns="131652" rIns="131652" bIns="131652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9319703" y="7046639"/>
            <a:ext cx="603569" cy="594773"/>
          </a:xfrm>
          <a:prstGeom prst="rect">
            <a:avLst/>
          </a:prstGeom>
        </p:spPr>
        <p:txBody>
          <a:bodyPr lIns="131652" tIns="131652" rIns="131652" bIns="131652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42871" y="839575"/>
            <a:ext cx="3088799" cy="1141945"/>
          </a:xfrm>
          <a:prstGeom prst="rect">
            <a:avLst/>
          </a:prstGeom>
        </p:spPr>
        <p:txBody>
          <a:bodyPr lIns="131652" tIns="131652" rIns="131652" bIns="131652" anchor="b" anchorCtr="0"/>
          <a:lstStyle>
            <a:lvl1pPr>
              <a:spcBef>
                <a:spcPts val="0"/>
              </a:spcBef>
              <a:buSzPct val="100000"/>
              <a:defRPr sz="3500"/>
            </a:lvl1pPr>
            <a:lvl2pPr>
              <a:spcBef>
                <a:spcPts val="0"/>
              </a:spcBef>
              <a:buSzPct val="100000"/>
              <a:defRPr sz="3500"/>
            </a:lvl2pPr>
            <a:lvl3pPr>
              <a:spcBef>
                <a:spcPts val="0"/>
              </a:spcBef>
              <a:buSzPct val="100000"/>
              <a:defRPr sz="3500"/>
            </a:lvl3pPr>
            <a:lvl4pPr>
              <a:spcBef>
                <a:spcPts val="0"/>
              </a:spcBef>
              <a:buSzPct val="100000"/>
              <a:defRPr sz="3500"/>
            </a:lvl4pPr>
            <a:lvl5pPr>
              <a:spcBef>
                <a:spcPts val="0"/>
              </a:spcBef>
              <a:buSzPct val="100000"/>
              <a:defRPr sz="3500"/>
            </a:lvl5pPr>
            <a:lvl6pPr>
              <a:spcBef>
                <a:spcPts val="0"/>
              </a:spcBef>
              <a:buSzPct val="100000"/>
              <a:defRPr sz="3500"/>
            </a:lvl6pPr>
            <a:lvl7pPr>
              <a:spcBef>
                <a:spcPts val="0"/>
              </a:spcBef>
              <a:buSzPct val="100000"/>
              <a:defRPr sz="3500"/>
            </a:lvl7pPr>
            <a:lvl8pPr>
              <a:spcBef>
                <a:spcPts val="0"/>
              </a:spcBef>
              <a:buSzPct val="100000"/>
              <a:defRPr sz="3500"/>
            </a:lvl8pPr>
            <a:lvl9pPr>
              <a:spcBef>
                <a:spcPts val="0"/>
              </a:spcBef>
              <a:buSzPct val="100000"/>
              <a:defRPr sz="35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342871" y="2099841"/>
            <a:ext cx="3088799" cy="4804427"/>
          </a:xfrm>
          <a:prstGeom prst="rect">
            <a:avLst/>
          </a:prstGeom>
        </p:spPr>
        <p:txBody>
          <a:bodyPr lIns="131652" tIns="131652" rIns="131652" bIns="131652" anchor="t" anchorCtr="0"/>
          <a:lstStyle>
            <a:lvl1pPr>
              <a:spcBef>
                <a:spcPts val="0"/>
              </a:spcBef>
              <a:buSzPct val="100000"/>
              <a:defRPr sz="1700"/>
            </a:lvl1pPr>
            <a:lvl2pPr>
              <a:spcBef>
                <a:spcPts val="0"/>
              </a:spcBef>
              <a:buSzPct val="100000"/>
              <a:defRPr sz="1700"/>
            </a:lvl2pPr>
            <a:lvl3pPr>
              <a:spcBef>
                <a:spcPts val="0"/>
              </a:spcBef>
              <a:buSzPct val="100000"/>
              <a:defRPr sz="1700"/>
            </a:lvl3pPr>
            <a:lvl4pPr>
              <a:spcBef>
                <a:spcPts val="0"/>
              </a:spcBef>
              <a:buSzPct val="100000"/>
              <a:defRPr sz="1700"/>
            </a:lvl4pPr>
            <a:lvl5pPr>
              <a:spcBef>
                <a:spcPts val="0"/>
              </a:spcBef>
              <a:buSzPct val="100000"/>
              <a:defRPr sz="1700"/>
            </a:lvl5pPr>
            <a:lvl6pPr>
              <a:spcBef>
                <a:spcPts val="0"/>
              </a:spcBef>
              <a:buSzPct val="100000"/>
              <a:defRPr sz="1700"/>
            </a:lvl6pPr>
            <a:lvl7pPr>
              <a:spcBef>
                <a:spcPts val="0"/>
              </a:spcBef>
              <a:buSzPct val="100000"/>
              <a:defRPr sz="1700"/>
            </a:lvl7pPr>
            <a:lvl8pPr>
              <a:spcBef>
                <a:spcPts val="0"/>
              </a:spcBef>
              <a:buSzPct val="100000"/>
              <a:defRPr sz="1700"/>
            </a:lvl8pPr>
            <a:lvl9pPr>
              <a:spcBef>
                <a:spcPts val="0"/>
              </a:spcBef>
              <a:buSzPct val="100000"/>
              <a:defRPr sz="17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9319703" y="7046639"/>
            <a:ext cx="603569" cy="594773"/>
          </a:xfrm>
          <a:prstGeom prst="rect">
            <a:avLst/>
          </a:prstGeom>
        </p:spPr>
        <p:txBody>
          <a:bodyPr lIns="131652" tIns="131652" rIns="131652" bIns="131652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539275" y="680228"/>
            <a:ext cx="7004580" cy="6181653"/>
          </a:xfrm>
          <a:prstGeom prst="rect">
            <a:avLst/>
          </a:prstGeom>
        </p:spPr>
        <p:txBody>
          <a:bodyPr lIns="131652" tIns="131652" rIns="131652" bIns="131652" anchor="ctr" anchorCtr="0"/>
          <a:lstStyle>
            <a:lvl1pPr>
              <a:spcBef>
                <a:spcPts val="0"/>
              </a:spcBef>
              <a:buSzPct val="100000"/>
              <a:defRPr sz="6900"/>
            </a:lvl1pPr>
            <a:lvl2pPr>
              <a:spcBef>
                <a:spcPts val="0"/>
              </a:spcBef>
              <a:buSzPct val="100000"/>
              <a:defRPr sz="6900"/>
            </a:lvl2pPr>
            <a:lvl3pPr>
              <a:spcBef>
                <a:spcPts val="0"/>
              </a:spcBef>
              <a:buSzPct val="100000"/>
              <a:defRPr sz="6900"/>
            </a:lvl3pPr>
            <a:lvl4pPr>
              <a:spcBef>
                <a:spcPts val="0"/>
              </a:spcBef>
              <a:buSzPct val="100000"/>
              <a:defRPr sz="6900"/>
            </a:lvl4pPr>
            <a:lvl5pPr>
              <a:spcBef>
                <a:spcPts val="0"/>
              </a:spcBef>
              <a:buSzPct val="100000"/>
              <a:defRPr sz="6900"/>
            </a:lvl5pPr>
            <a:lvl6pPr>
              <a:spcBef>
                <a:spcPts val="0"/>
              </a:spcBef>
              <a:buSzPct val="100000"/>
              <a:defRPr sz="6900"/>
            </a:lvl6pPr>
            <a:lvl7pPr>
              <a:spcBef>
                <a:spcPts val="0"/>
              </a:spcBef>
              <a:buSzPct val="100000"/>
              <a:defRPr sz="6900"/>
            </a:lvl7pPr>
            <a:lvl8pPr>
              <a:spcBef>
                <a:spcPts val="0"/>
              </a:spcBef>
              <a:buSzPct val="100000"/>
              <a:defRPr sz="6900"/>
            </a:lvl8pPr>
            <a:lvl9pPr>
              <a:spcBef>
                <a:spcPts val="0"/>
              </a:spcBef>
              <a:buSzPct val="100000"/>
              <a:defRPr sz="69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9319703" y="7046639"/>
            <a:ext cx="603569" cy="594773"/>
          </a:xfrm>
          <a:prstGeom prst="rect">
            <a:avLst/>
          </a:prstGeom>
        </p:spPr>
        <p:txBody>
          <a:bodyPr lIns="131652" tIns="131652" rIns="131652" bIns="131652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5029200" y="-188"/>
            <a:ext cx="5029200" cy="777239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131652" tIns="131652" rIns="131652" bIns="131652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292051" y="1863464"/>
            <a:ext cx="4449719" cy="2239920"/>
          </a:xfrm>
          <a:prstGeom prst="rect">
            <a:avLst/>
          </a:prstGeom>
        </p:spPr>
        <p:txBody>
          <a:bodyPr lIns="131652" tIns="131652" rIns="131652" bIns="131652" anchor="b" anchorCtr="0"/>
          <a:lstStyle>
            <a:lvl1pPr algn="ctr">
              <a:spcBef>
                <a:spcPts val="0"/>
              </a:spcBef>
              <a:buSzPct val="100000"/>
              <a:defRPr sz="6000"/>
            </a:lvl1pPr>
            <a:lvl2pPr algn="ctr">
              <a:spcBef>
                <a:spcPts val="0"/>
              </a:spcBef>
              <a:buSzPct val="100000"/>
              <a:defRPr sz="6000"/>
            </a:lvl2pPr>
            <a:lvl3pPr algn="ctr">
              <a:spcBef>
                <a:spcPts val="0"/>
              </a:spcBef>
              <a:buSzPct val="100000"/>
              <a:defRPr sz="6000"/>
            </a:lvl3pPr>
            <a:lvl4pPr algn="ctr">
              <a:spcBef>
                <a:spcPts val="0"/>
              </a:spcBef>
              <a:buSzPct val="100000"/>
              <a:defRPr sz="6000"/>
            </a:lvl4pPr>
            <a:lvl5pPr algn="ctr">
              <a:spcBef>
                <a:spcPts val="0"/>
              </a:spcBef>
              <a:buSzPct val="100000"/>
              <a:defRPr sz="6000"/>
            </a:lvl5pPr>
            <a:lvl6pPr algn="ctr">
              <a:spcBef>
                <a:spcPts val="0"/>
              </a:spcBef>
              <a:buSzPct val="100000"/>
              <a:defRPr sz="6000"/>
            </a:lvl6pPr>
            <a:lvl7pPr algn="ctr">
              <a:spcBef>
                <a:spcPts val="0"/>
              </a:spcBef>
              <a:buSzPct val="100000"/>
              <a:defRPr sz="6000"/>
            </a:lvl7pPr>
            <a:lvl8pPr algn="ctr">
              <a:spcBef>
                <a:spcPts val="0"/>
              </a:spcBef>
              <a:buSzPct val="100000"/>
              <a:defRPr sz="6000"/>
            </a:lvl8pPr>
            <a:lvl9pPr algn="ctr">
              <a:spcBef>
                <a:spcPts val="0"/>
              </a:spcBef>
              <a:buSzPct val="100000"/>
              <a:defRPr sz="60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292051" y="4235759"/>
            <a:ext cx="4449719" cy="1866373"/>
          </a:xfrm>
          <a:prstGeom prst="rect">
            <a:avLst/>
          </a:prstGeom>
        </p:spPr>
        <p:txBody>
          <a:bodyPr lIns="131652" tIns="131652" rIns="131652" bIns="131652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0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0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0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0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0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0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0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0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0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5433450" y="1094160"/>
            <a:ext cx="4220700" cy="5583705"/>
          </a:xfrm>
          <a:prstGeom prst="rect">
            <a:avLst/>
          </a:prstGeom>
        </p:spPr>
        <p:txBody>
          <a:bodyPr lIns="131652" tIns="131652" rIns="131652" bIns="131652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9319703" y="7046639"/>
            <a:ext cx="603569" cy="594773"/>
          </a:xfrm>
          <a:prstGeom prst="rect">
            <a:avLst/>
          </a:prstGeom>
        </p:spPr>
        <p:txBody>
          <a:bodyPr lIns="131652" tIns="131652" rIns="131652" bIns="131652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342870" y="6392870"/>
            <a:ext cx="6598680" cy="914373"/>
          </a:xfrm>
          <a:prstGeom prst="rect">
            <a:avLst/>
          </a:prstGeom>
        </p:spPr>
        <p:txBody>
          <a:bodyPr lIns="131652" tIns="131652" rIns="131652" bIns="131652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9319703" y="7046639"/>
            <a:ext cx="603569" cy="594773"/>
          </a:xfrm>
          <a:prstGeom prst="rect">
            <a:avLst/>
          </a:prstGeom>
        </p:spPr>
        <p:txBody>
          <a:bodyPr lIns="131652" tIns="131652" rIns="131652" bIns="131652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42871" y="1671479"/>
            <a:ext cx="9372659" cy="2967067"/>
          </a:xfrm>
          <a:prstGeom prst="rect">
            <a:avLst/>
          </a:prstGeom>
        </p:spPr>
        <p:txBody>
          <a:bodyPr lIns="131652" tIns="131652" rIns="131652" bIns="131652" anchor="b" anchorCtr="0"/>
          <a:lstStyle>
            <a:lvl1pPr algn="ctr">
              <a:spcBef>
                <a:spcPts val="0"/>
              </a:spcBef>
              <a:buSzPct val="100000"/>
              <a:defRPr sz="17300"/>
            </a:lvl1pPr>
            <a:lvl2pPr algn="ctr">
              <a:spcBef>
                <a:spcPts val="0"/>
              </a:spcBef>
              <a:buSzPct val="100000"/>
              <a:defRPr sz="17300"/>
            </a:lvl2pPr>
            <a:lvl3pPr algn="ctr">
              <a:spcBef>
                <a:spcPts val="0"/>
              </a:spcBef>
              <a:buSzPct val="100000"/>
              <a:defRPr sz="17300"/>
            </a:lvl3pPr>
            <a:lvl4pPr algn="ctr">
              <a:spcBef>
                <a:spcPts val="0"/>
              </a:spcBef>
              <a:buSzPct val="100000"/>
              <a:defRPr sz="17300"/>
            </a:lvl4pPr>
            <a:lvl5pPr algn="ctr">
              <a:spcBef>
                <a:spcPts val="0"/>
              </a:spcBef>
              <a:buSzPct val="100000"/>
              <a:defRPr sz="17300"/>
            </a:lvl5pPr>
            <a:lvl6pPr algn="ctr">
              <a:spcBef>
                <a:spcPts val="0"/>
              </a:spcBef>
              <a:buSzPct val="100000"/>
              <a:defRPr sz="17300"/>
            </a:lvl6pPr>
            <a:lvl7pPr algn="ctr">
              <a:spcBef>
                <a:spcPts val="0"/>
              </a:spcBef>
              <a:buSzPct val="100000"/>
              <a:defRPr sz="17300"/>
            </a:lvl7pPr>
            <a:lvl8pPr algn="ctr">
              <a:spcBef>
                <a:spcPts val="0"/>
              </a:spcBef>
              <a:buSzPct val="100000"/>
              <a:defRPr sz="17300"/>
            </a:lvl8pPr>
            <a:lvl9pPr algn="ctr">
              <a:spcBef>
                <a:spcPts val="0"/>
              </a:spcBef>
              <a:buSzPct val="100000"/>
              <a:defRPr sz="173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342871" y="4763363"/>
            <a:ext cx="9372659" cy="1965653"/>
          </a:xfrm>
          <a:prstGeom prst="rect">
            <a:avLst/>
          </a:prstGeom>
        </p:spPr>
        <p:txBody>
          <a:bodyPr lIns="131652" tIns="131652" rIns="131652" bIns="131652" anchor="t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9319703" y="7046639"/>
            <a:ext cx="603569" cy="594773"/>
          </a:xfrm>
          <a:prstGeom prst="rect">
            <a:avLst/>
          </a:prstGeom>
        </p:spPr>
        <p:txBody>
          <a:bodyPr lIns="131652" tIns="131652" rIns="131652" bIns="131652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42871" y="672483"/>
            <a:ext cx="9372659" cy="865412"/>
          </a:xfrm>
          <a:prstGeom prst="rect">
            <a:avLst/>
          </a:prstGeom>
          <a:noFill/>
          <a:ln>
            <a:noFill/>
          </a:ln>
        </p:spPr>
        <p:txBody>
          <a:bodyPr lIns="131652" tIns="131652" rIns="131652" bIns="131652" anchor="t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42871" y="1741518"/>
            <a:ext cx="9372659" cy="5162560"/>
          </a:xfrm>
          <a:prstGeom prst="rect">
            <a:avLst/>
          </a:prstGeom>
          <a:noFill/>
          <a:ln>
            <a:noFill/>
          </a:ln>
        </p:spPr>
        <p:txBody>
          <a:bodyPr lIns="131652" tIns="131652" rIns="131652" bIns="131652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9319703" y="7046639"/>
            <a:ext cx="603569" cy="594773"/>
          </a:xfrm>
          <a:prstGeom prst="rect">
            <a:avLst/>
          </a:prstGeom>
          <a:noFill/>
          <a:ln>
            <a:noFill/>
          </a:ln>
        </p:spPr>
        <p:txBody>
          <a:bodyPr lIns="131652" tIns="131652" rIns="131652" bIns="131652" anchor="ctr" anchorCtr="0">
            <a:noAutofit/>
          </a:bodyPr>
          <a:lstStyle/>
          <a:p>
            <a:pPr algn="r"/>
            <a:fld id="{00000000-1234-1234-1234-123412341234}" type="slidenum">
              <a:rPr lang="en" sz="1400" smtClean="0">
                <a:solidFill>
                  <a:schemeClr val="dk2"/>
                </a:solidFill>
              </a:rPr>
              <a:pPr algn="r"/>
              <a:t>‹#›</a:t>
            </a:fld>
            <a:endParaRPr lang="en" sz="14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20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20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20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20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20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20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20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20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20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20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20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20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20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20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20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20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20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20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20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peterwu211@gmail.com" TargetMode="External"/><Relationship Id="rId3" Type="http://schemas.openxmlformats.org/officeDocument/2006/relationships/notesSlide" Target="../notesSlides/notesSlide1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eg"/><Relationship Id="rId10" Type="http://schemas.openxmlformats.org/officeDocument/2006/relationships/image" Target="../media/image4.png"/><Relationship Id="rId4" Type="http://schemas.openxmlformats.org/officeDocument/2006/relationships/package" Target="../embeddings/Microsoft_Office_Excel_Worksheet1.xlsx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9718246"/>
              </p:ext>
            </p:extLst>
          </p:nvPr>
        </p:nvGraphicFramePr>
        <p:xfrm>
          <a:off x="206375" y="6019800"/>
          <a:ext cx="4776788" cy="1417638"/>
        </p:xfrm>
        <a:graphic>
          <a:graphicData uri="http://schemas.openxmlformats.org/presentationml/2006/ole">
            <p:oleObj spid="_x0000_s1130" name="Worksheet" r:id="rId4" imgW="5333815" imgH="1485782" progId="Excel.Sheet.12">
              <p:embed/>
            </p:oleObj>
          </a:graphicData>
        </a:graphic>
      </p:graphicFrame>
      <p:pic>
        <p:nvPicPr>
          <p:cNvPr id="2" name="Picture 4" descr="http://www.mastersundaybulletins.com/images/MS012614%20Image.jpg"/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85" t="6053" r="2585" b="1925"/>
          <a:stretch/>
        </p:blipFill>
        <p:spPr bwMode="auto">
          <a:xfrm>
            <a:off x="5334000" y="152400"/>
            <a:ext cx="4607492" cy="609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Shape 51"/>
          <p:cNvSpPr txBox="1"/>
          <p:nvPr/>
        </p:nvSpPr>
        <p:spPr>
          <a:xfrm>
            <a:off x="5208314" y="74096"/>
            <a:ext cx="4724401" cy="876292"/>
          </a:xfrm>
          <a:prstGeom prst="rect">
            <a:avLst/>
          </a:prstGeom>
          <a:noFill/>
          <a:ln>
            <a:noFill/>
          </a:ln>
        </p:spPr>
        <p:txBody>
          <a:bodyPr lIns="131652" tIns="131652" rIns="131652" bIns="131652" anchor="t" anchorCtr="0">
            <a:noAutofit/>
          </a:bodyPr>
          <a:lstStyle/>
          <a:p>
            <a:r>
              <a:rPr lang="en" sz="1800" dirty="0">
                <a:latin typeface="Julee" panose="020B0604020202020204" charset="0"/>
                <a:ea typeface="Shadows Into Light"/>
                <a:cs typeface="Shadows Into Light"/>
                <a:sym typeface="Shadows Into Light"/>
              </a:rPr>
              <a:t>WELCOME TO</a:t>
            </a:r>
          </a:p>
          <a:p>
            <a:pPr algn="ctr"/>
            <a:r>
              <a:rPr lang="en" sz="2800" dirty="0">
                <a:latin typeface="Julee" panose="020B0604020202020204" charset="0"/>
                <a:ea typeface="Shadows Into Light"/>
                <a:cs typeface="Shadows Into Light"/>
                <a:sym typeface="Shadows Into Light"/>
              </a:rPr>
              <a:t>CBCGL English Ministry</a:t>
            </a:r>
          </a:p>
        </p:txBody>
      </p:sp>
      <p:sp>
        <p:nvSpPr>
          <p:cNvPr id="52" name="Shape 52"/>
          <p:cNvSpPr txBox="1"/>
          <p:nvPr/>
        </p:nvSpPr>
        <p:spPr>
          <a:xfrm>
            <a:off x="5257800" y="6324600"/>
            <a:ext cx="4600030" cy="1219200"/>
          </a:xfrm>
          <a:prstGeom prst="rect">
            <a:avLst/>
          </a:prstGeom>
          <a:noFill/>
          <a:ln>
            <a:noFill/>
          </a:ln>
        </p:spPr>
        <p:txBody>
          <a:bodyPr lIns="131652" tIns="131652" rIns="131652" bIns="131652" anchor="t" anchorCtr="0">
            <a:noAutofit/>
          </a:bodyPr>
          <a:lstStyle/>
          <a:p>
            <a:pPr algn="ctr"/>
            <a:r>
              <a:rPr lang="en" sz="1300" b="1" dirty="0">
                <a:solidFill>
                  <a:schemeClr val="tx1"/>
                </a:solidFill>
                <a:latin typeface="Arial Narrow" panose="020B0606020202030204" pitchFamily="34" charset="0"/>
                <a:ea typeface="Julee"/>
                <a:cs typeface="Julee"/>
                <a:sym typeface="Julee"/>
              </a:rPr>
              <a:t>Chinese Bible Church of Greater Lowell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Arial Narrow" panose="020B0606020202030204" pitchFamily="34" charset="0"/>
                <a:ea typeface="Julee"/>
                <a:cs typeface="Julee"/>
                <a:sym typeface="Julee"/>
              </a:rPr>
              <a:t>Pastor Peter Wu, Senior Pastor | Pastor Nathan </a:t>
            </a:r>
            <a:r>
              <a:rPr lang="en-US" sz="1200" dirty="0" smtClean="0">
                <a:solidFill>
                  <a:schemeClr val="tx1"/>
                </a:solidFill>
                <a:latin typeface="Arial Narrow" panose="020B0606020202030204" pitchFamily="34" charset="0"/>
                <a:ea typeface="Julee"/>
                <a:cs typeface="Julee"/>
                <a:sym typeface="Julee"/>
              </a:rPr>
              <a:t>Willems</a:t>
            </a:r>
            <a:r>
              <a:rPr lang="en-US" sz="1200" dirty="0">
                <a:solidFill>
                  <a:schemeClr val="tx1"/>
                </a:solidFill>
                <a:latin typeface="Arial Narrow" panose="020B0606020202030204" pitchFamily="34" charset="0"/>
                <a:ea typeface="Julee"/>
                <a:cs typeface="Julee"/>
                <a:sym typeface="Julee"/>
              </a:rPr>
              <a:t>, Youth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Arial Narrow" panose="020B0606020202030204" pitchFamily="34" charset="0"/>
                <a:ea typeface="Julee"/>
                <a:cs typeface="Julee"/>
                <a:sym typeface="Julee"/>
              </a:rPr>
              <a:t>Pastor James Chung, Mandarin | Pastor Chen, Cantonese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Arial Narrow" panose="020B0606020202030204" pitchFamily="34" charset="0"/>
                <a:ea typeface="Julee"/>
                <a:cs typeface="Julee"/>
                <a:sym typeface="Julee"/>
              </a:rPr>
              <a:t>197 Littleton Road | Chelmsford, MA 01824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Arial Narrow" panose="020B0606020202030204" pitchFamily="34" charset="0"/>
                <a:ea typeface="Julee"/>
                <a:cs typeface="Julee"/>
                <a:sym typeface="Julee"/>
              </a:rPr>
              <a:t>978.256.3889 | english@cbcgl.org | </a:t>
            </a:r>
            <a:r>
              <a:rPr lang="en-US" sz="1200" dirty="0" smtClean="0">
                <a:solidFill>
                  <a:schemeClr val="tx1"/>
                </a:solidFill>
                <a:latin typeface="Arial Narrow" panose="020B0606020202030204" pitchFamily="34" charset="0"/>
                <a:ea typeface="Julee"/>
                <a:cs typeface="Julee"/>
                <a:sym typeface="Julee"/>
              </a:rPr>
              <a:t>www.cbcgl.org</a:t>
            </a:r>
            <a:endParaRPr lang="en-US" sz="1200" dirty="0">
              <a:solidFill>
                <a:schemeClr val="tx1"/>
              </a:solidFill>
              <a:latin typeface="Arial Narrow" panose="020B0606020202030204" pitchFamily="34" charset="0"/>
              <a:ea typeface="Julee"/>
              <a:cs typeface="Julee"/>
              <a:sym typeface="Julee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28600" y="446034"/>
            <a:ext cx="4572001" cy="2068566"/>
          </a:xfrm>
          <a:prstGeom prst="round2DiagRect">
            <a:avLst>
              <a:gd name="adj1" fmla="val 21308"/>
              <a:gd name="adj2" fmla="val 0"/>
            </a:avLst>
          </a:prstGeom>
          <a:solidFill>
            <a:schemeClr val="lt1"/>
          </a:solidFill>
          <a:ln w="3175" cap="flat" cmpd="sng">
            <a:solidFill>
              <a:schemeClr val="tx2">
                <a:lumMod val="50000"/>
              </a:schemeClr>
            </a:solidFill>
            <a:prstDash val="dashDot"/>
            <a:round/>
            <a:headEnd type="none" w="med" len="med"/>
            <a:tailEnd type="none" w="med" len="med"/>
          </a:ln>
        </p:spPr>
        <p:txBody>
          <a:bodyPr lIns="0" tIns="131652" rIns="0" bIns="131652" anchor="ctr" anchorCtr="0">
            <a:noAutofit/>
          </a:bodyPr>
          <a:lstStyle/>
          <a:p>
            <a:pPr marL="171450" indent="-171450">
              <a:buFontTx/>
              <a:buChar char="-"/>
            </a:pPr>
            <a:r>
              <a:rPr lang="en-US" sz="900" dirty="0">
                <a:latin typeface="Julee" charset="0"/>
              </a:rPr>
              <a:t>Praise the Lord! We have </a:t>
            </a:r>
            <a:r>
              <a:rPr lang="en-US" sz="900" dirty="0" smtClean="0">
                <a:latin typeface="Julee" charset="0"/>
              </a:rPr>
              <a:t>collected a pledge </a:t>
            </a:r>
            <a:r>
              <a:rPr lang="en-US" sz="900" dirty="0">
                <a:latin typeface="Julee" panose="020B0604020202020204" charset="0"/>
              </a:rPr>
              <a:t>of $2,300.00 last Sunday and reached </a:t>
            </a:r>
            <a:r>
              <a:rPr lang="en-US" sz="900" dirty="0" smtClean="0">
                <a:latin typeface="Julee" charset="0"/>
              </a:rPr>
              <a:t>a total of </a:t>
            </a:r>
            <a:r>
              <a:rPr lang="en-US" sz="900" dirty="0">
                <a:latin typeface="Julee" charset="0"/>
              </a:rPr>
              <a:t>$1,918,170.00 </a:t>
            </a:r>
            <a:r>
              <a:rPr lang="en-US" sz="900" dirty="0" smtClean="0">
                <a:latin typeface="Julee" charset="0"/>
              </a:rPr>
              <a:t>to date. </a:t>
            </a:r>
            <a:r>
              <a:rPr lang="en-US" sz="900" dirty="0">
                <a:latin typeface="Julee" charset="0"/>
              </a:rPr>
              <a:t>Please continue to pray for </a:t>
            </a:r>
            <a:r>
              <a:rPr lang="en-US" sz="900" dirty="0" smtClean="0">
                <a:latin typeface="Julee" charset="0"/>
              </a:rPr>
              <a:t>and </a:t>
            </a:r>
            <a:r>
              <a:rPr lang="en-US" sz="900" dirty="0">
                <a:latin typeface="Julee" charset="0"/>
              </a:rPr>
              <a:t>participate to pledge for the equipment </a:t>
            </a:r>
            <a:r>
              <a:rPr lang="en-US" sz="900" dirty="0" smtClean="0">
                <a:latin typeface="Julee" charset="0"/>
              </a:rPr>
              <a:t>expenditure, ask God’s blessing </a:t>
            </a:r>
            <a:r>
              <a:rPr lang="en-US" sz="900" dirty="0">
                <a:latin typeface="Julee" charset="0"/>
              </a:rPr>
              <a:t>that we can move on to Phase II quickly after </a:t>
            </a:r>
            <a:r>
              <a:rPr lang="en-US" sz="900" dirty="0" smtClean="0">
                <a:latin typeface="Julee" charset="0"/>
              </a:rPr>
              <a:t>the completion </a:t>
            </a:r>
            <a:r>
              <a:rPr lang="en-US" sz="900" dirty="0">
                <a:latin typeface="Julee" charset="0"/>
              </a:rPr>
              <a:t>of Phase I. Please issue the check to "CBCGL" </a:t>
            </a:r>
            <a:r>
              <a:rPr lang="en-US" sz="900" dirty="0" smtClean="0">
                <a:latin typeface="Julee" charset="0"/>
              </a:rPr>
              <a:t>with </a:t>
            </a:r>
            <a:r>
              <a:rPr lang="en-US" sz="900" dirty="0">
                <a:latin typeface="Julee" charset="0"/>
              </a:rPr>
              <a:t>"Building Project" </a:t>
            </a:r>
            <a:r>
              <a:rPr lang="en-US" sz="900" dirty="0" smtClean="0">
                <a:latin typeface="Julee" charset="0"/>
              </a:rPr>
              <a:t>on the memo line </a:t>
            </a:r>
            <a:r>
              <a:rPr lang="en-US" sz="900" dirty="0">
                <a:latin typeface="Julee" charset="0"/>
              </a:rPr>
              <a:t>for your </a:t>
            </a:r>
            <a:r>
              <a:rPr lang="en-US" sz="900" dirty="0" smtClean="0">
                <a:latin typeface="Julee" charset="0"/>
              </a:rPr>
              <a:t>donation.</a:t>
            </a:r>
          </a:p>
          <a:p>
            <a:pPr marL="171450" indent="-171450">
              <a:buFontTx/>
              <a:buChar char="-"/>
            </a:pPr>
            <a:r>
              <a:rPr lang="en-US" sz="900" dirty="0">
                <a:latin typeface="Julee" charset="0"/>
              </a:rPr>
              <a:t>The next baptism will be on Easter Sunday 3/27. Anyone prepares to be baptized may contact Pastor Nathan (for youth) or Pastor Wu (adult). Pastor Wu can be reached at 732-535-1772 or </a:t>
            </a:r>
            <a:r>
              <a:rPr lang="en-US" sz="900" dirty="0">
                <a:latin typeface="Julee" charset="0"/>
                <a:hlinkClick r:id="rId8"/>
              </a:rPr>
              <a:t>peterwu211@gmail.com</a:t>
            </a:r>
            <a:r>
              <a:rPr lang="en-US" sz="900" dirty="0" smtClean="0">
                <a:latin typeface="Julee" charset="0"/>
              </a:rPr>
              <a:t>.</a:t>
            </a:r>
          </a:p>
          <a:p>
            <a:pPr marL="171450" indent="-171450">
              <a:buFontTx/>
              <a:buChar char="-"/>
            </a:pPr>
            <a:r>
              <a:rPr lang="en-US" sz="900" dirty="0" smtClean="0">
                <a:latin typeface="Julee" charset="0"/>
              </a:rPr>
              <a:t>English congregation has lunch service and kitchen clean up duties on Feb</a:t>
            </a:r>
            <a:r>
              <a:rPr lang="en-US" sz="900" dirty="0">
                <a:latin typeface="Julee" charset="0"/>
              </a:rPr>
              <a:t>. </a:t>
            </a:r>
            <a:r>
              <a:rPr lang="en-US" sz="900" dirty="0" smtClean="0">
                <a:latin typeface="Julee" charset="0"/>
              </a:rPr>
              <a:t>28.  We will need a total of 12 volunteers: </a:t>
            </a:r>
            <a:r>
              <a:rPr lang="en-US" sz="900" dirty="0">
                <a:latin typeface="Julee" charset="0"/>
              </a:rPr>
              <a:t>6 </a:t>
            </a:r>
            <a:r>
              <a:rPr lang="en-US" sz="900" dirty="0" smtClean="0">
                <a:latin typeface="Julee" charset="0"/>
              </a:rPr>
              <a:t>for clean up </a:t>
            </a:r>
            <a:r>
              <a:rPr lang="en-US" sz="900" dirty="0">
                <a:latin typeface="Julee" charset="0"/>
              </a:rPr>
              <a:t>and </a:t>
            </a:r>
            <a:r>
              <a:rPr lang="en-US" sz="900" dirty="0" smtClean="0">
                <a:latin typeface="Julee" charset="0"/>
              </a:rPr>
              <a:t>serve lunch </a:t>
            </a:r>
            <a:r>
              <a:rPr lang="en-US" sz="900" dirty="0">
                <a:latin typeface="Julee" charset="0"/>
              </a:rPr>
              <a:t>at noon and 6 more people to clean table and sweep floor at 1:15pm. Please contact Marina Lam.</a:t>
            </a:r>
            <a:endParaRPr lang="en-US" sz="900" dirty="0" smtClean="0">
              <a:latin typeface="Julee" charset="0"/>
            </a:endParaRPr>
          </a:p>
          <a:p>
            <a:pPr marL="171450" indent="-171450">
              <a:buFontTx/>
              <a:buChar char="-"/>
            </a:pPr>
            <a:r>
              <a:rPr lang="en-US" sz="900" dirty="0" smtClean="0">
                <a:latin typeface="Julee" charset="0"/>
              </a:rPr>
              <a:t>2016 Middle School Student </a:t>
            </a:r>
            <a:r>
              <a:rPr lang="en-US" sz="900" dirty="0">
                <a:latin typeface="Julee" charset="0"/>
              </a:rPr>
              <a:t>Winter Teen Conference is </a:t>
            </a:r>
            <a:r>
              <a:rPr lang="en-US" sz="900" dirty="0" smtClean="0">
                <a:latin typeface="Julee" charset="0"/>
              </a:rPr>
              <a:t>next weekend. </a:t>
            </a:r>
            <a:r>
              <a:rPr lang="en-US" sz="900" dirty="0">
                <a:latin typeface="Julee" charset="0"/>
              </a:rPr>
              <a:t>Please pray for students and coworkers.</a:t>
            </a:r>
            <a:endParaRPr lang="en-US" sz="900" dirty="0" smtClean="0">
              <a:latin typeface="Julee" charset="0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1600200" y="228600"/>
            <a:ext cx="1828799" cy="217434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31652" tIns="131652" rIns="131652" bIns="131652" anchor="ctr" anchorCtr="0">
            <a:noAutofit/>
          </a:bodyPr>
          <a:lstStyle/>
          <a:p>
            <a:pPr algn="ctr"/>
            <a:r>
              <a:rPr lang="en" sz="1000" b="1" dirty="0">
                <a:solidFill>
                  <a:schemeClr val="lt1"/>
                </a:solidFill>
                <a:latin typeface="Ribeye Marrow"/>
                <a:ea typeface="Ribeye Marrow"/>
                <a:cs typeface="Ribeye Marrow"/>
                <a:sym typeface="Ribeye Marrow"/>
              </a:rPr>
              <a:t>CBCGL FAMILY NEWS</a:t>
            </a:r>
          </a:p>
        </p:txBody>
      </p:sp>
      <p:sp>
        <p:nvSpPr>
          <p:cNvPr id="65" name="Shape 65"/>
          <p:cNvSpPr txBox="1"/>
          <p:nvPr/>
        </p:nvSpPr>
        <p:spPr>
          <a:xfrm>
            <a:off x="6046514" y="1219200"/>
            <a:ext cx="3657600" cy="533400"/>
          </a:xfrm>
          <a:prstGeom prst="rect">
            <a:avLst/>
          </a:prstGeom>
          <a:solidFill>
            <a:srgbClr val="F2F2F2">
              <a:alpha val="25098"/>
            </a:srgbClr>
          </a:solidFill>
          <a:ln>
            <a:noFill/>
          </a:ln>
          <a:effectLst>
            <a:softEdge rad="12700"/>
          </a:effectLst>
        </p:spPr>
        <p:txBody>
          <a:bodyPr lIns="131652" tIns="131652" rIns="131652" bIns="131652" anchor="ctr" anchorCtr="0">
            <a:noAutofit/>
          </a:bodyPr>
          <a:lstStyle/>
          <a:p>
            <a:pPr algn="r"/>
            <a:r>
              <a:rPr lang="en-US" sz="1500" dirty="0" smtClean="0">
                <a:solidFill>
                  <a:schemeClr val="tx1"/>
                </a:solidFill>
                <a:latin typeface="Julee" panose="020B0604020202020204" charset="0"/>
                <a:ea typeface="Ribeye Marrow"/>
                <a:cs typeface="Ribeye Marrow"/>
                <a:sym typeface="Ribeye Marrow"/>
              </a:rPr>
              <a:t>Seeking </a:t>
            </a:r>
            <a:r>
              <a:rPr lang="en-US" sz="1500" dirty="0">
                <a:solidFill>
                  <a:schemeClr val="tx1"/>
                </a:solidFill>
                <a:latin typeface="Julee" panose="020B0604020202020204" charset="0"/>
                <a:ea typeface="Ribeye Marrow"/>
                <a:cs typeface="Ribeye Marrow"/>
                <a:sym typeface="Ribeye Marrow"/>
              </a:rPr>
              <a:t>to </a:t>
            </a:r>
            <a:r>
              <a:rPr lang="en-US" sz="1500" dirty="0" smtClean="0">
                <a:solidFill>
                  <a:schemeClr val="tx1"/>
                </a:solidFill>
                <a:latin typeface="Julee" panose="020B0604020202020204" charset="0"/>
                <a:ea typeface="Ribeye Marrow"/>
                <a:cs typeface="Ribeye Marrow"/>
                <a:sym typeface="Ribeye Marrow"/>
              </a:rPr>
              <a:t>Transform Lives </a:t>
            </a:r>
            <a:r>
              <a:rPr lang="en-US" sz="1500" dirty="0">
                <a:solidFill>
                  <a:schemeClr val="tx1"/>
                </a:solidFill>
                <a:latin typeface="Julee" panose="020B0604020202020204" charset="0"/>
                <a:ea typeface="Ribeye Marrow"/>
                <a:cs typeface="Ribeye Marrow"/>
                <a:sym typeface="Ribeye Marrow"/>
              </a:rPr>
              <a:t>and </a:t>
            </a:r>
            <a:r>
              <a:rPr lang="en-US" sz="1500" dirty="0" smtClean="0">
                <a:solidFill>
                  <a:schemeClr val="tx1"/>
                </a:solidFill>
                <a:latin typeface="Julee" panose="020B0604020202020204" charset="0"/>
                <a:ea typeface="Ribeye Marrow"/>
                <a:cs typeface="Ribeye Marrow"/>
                <a:sym typeface="Ribeye Marrow"/>
              </a:rPr>
              <a:t>Communities</a:t>
            </a:r>
          </a:p>
          <a:p>
            <a:pPr algn="r"/>
            <a:r>
              <a:rPr lang="en-US" sz="1500" dirty="0" smtClean="0">
                <a:solidFill>
                  <a:schemeClr val="tx1"/>
                </a:solidFill>
                <a:latin typeface="Julee" panose="020B0604020202020204" charset="0"/>
                <a:ea typeface="Ribeye Marrow"/>
                <a:cs typeface="Ribeye Marrow"/>
                <a:sym typeface="Ribeye Marrow"/>
              </a:rPr>
              <a:t>- </a:t>
            </a:r>
            <a:r>
              <a:rPr lang="en-US" sz="1500" dirty="0">
                <a:solidFill>
                  <a:schemeClr val="tx1"/>
                </a:solidFill>
                <a:latin typeface="Julee" panose="020B0604020202020204" charset="0"/>
                <a:ea typeface="Ribeye Marrow"/>
                <a:cs typeface="Ribeye Marrow"/>
                <a:sym typeface="Ribeye Marrow"/>
              </a:rPr>
              <a:t>Opportunities and Actions, John 9:4</a:t>
            </a:r>
          </a:p>
        </p:txBody>
      </p:sp>
      <p:sp>
        <p:nvSpPr>
          <p:cNvPr id="30" name="Shape 57"/>
          <p:cNvSpPr/>
          <p:nvPr/>
        </p:nvSpPr>
        <p:spPr>
          <a:xfrm>
            <a:off x="220661" y="2895600"/>
            <a:ext cx="4572001" cy="2895601"/>
          </a:xfrm>
          <a:prstGeom prst="round2DiagRect">
            <a:avLst>
              <a:gd name="adj1" fmla="val 0"/>
              <a:gd name="adj2" fmla="val 15934"/>
            </a:avLst>
          </a:prstGeom>
          <a:solidFill>
            <a:schemeClr val="lt1"/>
          </a:solidFill>
          <a:ln w="3175" cap="flat" cmpd="sng">
            <a:solidFill>
              <a:schemeClr val="tx2">
                <a:lumMod val="50000"/>
              </a:schemeClr>
            </a:solidFill>
            <a:prstDash val="dashDot"/>
            <a:round/>
            <a:headEnd type="none" w="med" len="med"/>
            <a:tailEnd type="none" w="med" len="med"/>
          </a:ln>
        </p:spPr>
        <p:txBody>
          <a:bodyPr lIns="0" tIns="131652" rIns="0" bIns="131652" anchor="ctr" anchorCtr="0">
            <a:noAutofit/>
          </a:bodyPr>
          <a:lstStyle/>
          <a:p>
            <a:pPr algn="ctr"/>
            <a:r>
              <a:rPr lang="en-US" sz="1000" b="1" dirty="0" smtClean="0">
                <a:solidFill>
                  <a:schemeClr val="dk1"/>
                </a:solidFill>
                <a:latin typeface="Julee"/>
                <a:ea typeface="Julee"/>
                <a:cs typeface="Julee"/>
                <a:sym typeface="Julee"/>
              </a:rPr>
              <a:t>Update from Ying Xu</a:t>
            </a:r>
            <a:endParaRPr lang="en-US" sz="1000" b="1" dirty="0">
              <a:solidFill>
                <a:schemeClr val="dk1"/>
              </a:solidFill>
              <a:latin typeface="Julee"/>
              <a:ea typeface="Julee"/>
              <a:cs typeface="Julee"/>
              <a:sym typeface="Julee"/>
            </a:endParaRPr>
          </a:p>
          <a:p>
            <a:pPr algn="ctr"/>
            <a:r>
              <a:rPr lang="en-US" sz="1000" b="1" dirty="0">
                <a:solidFill>
                  <a:schemeClr val="dk1"/>
                </a:solidFill>
                <a:latin typeface="Julee"/>
                <a:ea typeface="Julee"/>
                <a:cs typeface="Julee"/>
                <a:sym typeface="Julee"/>
              </a:rPr>
              <a:t>Mission Field: </a:t>
            </a:r>
            <a:r>
              <a:rPr lang="en-US" sz="1000" b="1" dirty="0" smtClean="0">
                <a:solidFill>
                  <a:schemeClr val="dk1"/>
                </a:solidFill>
                <a:latin typeface="Julee"/>
                <a:ea typeface="Julee"/>
                <a:cs typeface="Julee"/>
                <a:sym typeface="Julee"/>
              </a:rPr>
              <a:t>International Students, Colleges </a:t>
            </a:r>
            <a:r>
              <a:rPr lang="en-US" sz="1000" b="1" dirty="0">
                <a:solidFill>
                  <a:schemeClr val="dk1"/>
                </a:solidFill>
                <a:latin typeface="Julee"/>
                <a:ea typeface="Julee"/>
                <a:cs typeface="Julee"/>
                <a:sym typeface="Julee"/>
              </a:rPr>
              <a:t>in </a:t>
            </a:r>
            <a:r>
              <a:rPr lang="en-US" sz="1000" b="1" dirty="0" smtClean="0">
                <a:solidFill>
                  <a:schemeClr val="dk1"/>
                </a:solidFill>
                <a:latin typeface="Julee"/>
                <a:ea typeface="Julee"/>
                <a:cs typeface="Julee"/>
                <a:sym typeface="Julee"/>
              </a:rPr>
              <a:t>Boston, MA</a:t>
            </a:r>
            <a:endParaRPr lang="en-US" sz="900" dirty="0">
              <a:solidFill>
                <a:schemeClr val="dk1"/>
              </a:solidFill>
              <a:latin typeface="Julee"/>
              <a:ea typeface="Julee"/>
              <a:cs typeface="Julee"/>
              <a:sym typeface="Julee"/>
            </a:endParaRPr>
          </a:p>
          <a:p>
            <a:pPr indent="114300"/>
            <a:endParaRPr lang="en-US" sz="300" dirty="0">
              <a:solidFill>
                <a:schemeClr val="dk1"/>
              </a:solidFill>
              <a:latin typeface="Julee"/>
              <a:ea typeface="Julee"/>
              <a:cs typeface="Julee"/>
              <a:sym typeface="Julee"/>
            </a:endParaRPr>
          </a:p>
          <a:p>
            <a:pPr indent="114300"/>
            <a:r>
              <a:rPr lang="en-US" sz="900" dirty="0" smtClean="0">
                <a:solidFill>
                  <a:schemeClr val="dk1"/>
                </a:solidFill>
                <a:latin typeface="Julee"/>
                <a:ea typeface="Julee"/>
                <a:cs typeface="Julee"/>
                <a:sym typeface="Julee"/>
              </a:rPr>
              <a:t>Thanks for your prayers. </a:t>
            </a:r>
            <a:r>
              <a:rPr lang="en-US" sz="900" dirty="0">
                <a:solidFill>
                  <a:schemeClr val="dk1"/>
                </a:solidFill>
                <a:latin typeface="Julee"/>
                <a:ea typeface="Julee"/>
                <a:cs typeface="Julee"/>
                <a:sym typeface="Julee"/>
              </a:rPr>
              <a:t>I was blessed to be able to spend a week with James' </a:t>
            </a:r>
            <a:r>
              <a:rPr lang="en-US" sz="900" dirty="0" smtClean="0">
                <a:solidFill>
                  <a:schemeClr val="dk1"/>
                </a:solidFill>
                <a:latin typeface="Julee"/>
                <a:ea typeface="Julee"/>
                <a:cs typeface="Julee"/>
                <a:sym typeface="Julee"/>
              </a:rPr>
              <a:t>family and </a:t>
            </a:r>
            <a:r>
              <a:rPr lang="en-US" sz="900" dirty="0">
                <a:solidFill>
                  <a:schemeClr val="dk1"/>
                </a:solidFill>
                <a:latin typeface="Julee"/>
                <a:ea typeface="Julee"/>
                <a:cs typeface="Julee"/>
                <a:sym typeface="Julee"/>
              </a:rPr>
              <a:t>my cousin together in south </a:t>
            </a:r>
            <a:r>
              <a:rPr lang="en-US" sz="900" dirty="0" smtClean="0">
                <a:solidFill>
                  <a:schemeClr val="dk1"/>
                </a:solidFill>
                <a:latin typeface="Julee"/>
                <a:ea typeface="Julee"/>
                <a:cs typeface="Julee"/>
                <a:sym typeface="Julee"/>
              </a:rPr>
              <a:t>Texas during the Christmas holidays.  On </a:t>
            </a:r>
            <a:r>
              <a:rPr lang="en-US" sz="900" dirty="0">
                <a:solidFill>
                  <a:schemeClr val="dk1"/>
                </a:solidFill>
                <a:latin typeface="Julee"/>
                <a:ea typeface="Julee"/>
                <a:cs typeface="Julee"/>
                <a:sym typeface="Julee"/>
              </a:rPr>
              <a:t>the 27th, I </a:t>
            </a:r>
            <a:r>
              <a:rPr lang="en-US" sz="900" dirty="0" smtClean="0">
                <a:solidFill>
                  <a:schemeClr val="dk1"/>
                </a:solidFill>
                <a:latin typeface="Julee"/>
                <a:ea typeface="Julee"/>
                <a:cs typeface="Julee"/>
                <a:sym typeface="Julee"/>
              </a:rPr>
              <a:t>attended the </a:t>
            </a:r>
            <a:r>
              <a:rPr lang="en-US" sz="900" dirty="0">
                <a:solidFill>
                  <a:schemeClr val="dk1"/>
                </a:solidFill>
                <a:latin typeface="Julee"/>
                <a:ea typeface="Julee"/>
                <a:cs typeface="Julee"/>
                <a:sym typeface="Julee"/>
              </a:rPr>
              <a:t>annual Vision </a:t>
            </a:r>
            <a:r>
              <a:rPr lang="en-US" sz="900" dirty="0" smtClean="0">
                <a:solidFill>
                  <a:schemeClr val="dk1"/>
                </a:solidFill>
                <a:latin typeface="Julee"/>
                <a:ea typeface="Julee"/>
                <a:cs typeface="Julee"/>
                <a:sym typeface="Julee"/>
              </a:rPr>
              <a:t>conference in Austin, </a:t>
            </a:r>
            <a:r>
              <a:rPr lang="en-US" sz="900" dirty="0">
                <a:solidFill>
                  <a:schemeClr val="dk1"/>
                </a:solidFill>
                <a:latin typeface="Julee"/>
                <a:ea typeface="Julee"/>
                <a:cs typeface="Julee"/>
                <a:sym typeface="Julee"/>
              </a:rPr>
              <a:t>where </a:t>
            </a:r>
            <a:r>
              <a:rPr lang="en-US" sz="900" dirty="0" smtClean="0">
                <a:solidFill>
                  <a:schemeClr val="dk1"/>
                </a:solidFill>
                <a:latin typeface="Julee"/>
                <a:ea typeface="Julee"/>
                <a:cs typeface="Julee"/>
                <a:sym typeface="Julee"/>
              </a:rPr>
              <a:t>over 700 </a:t>
            </a:r>
            <a:r>
              <a:rPr lang="en-US" sz="900" dirty="0">
                <a:solidFill>
                  <a:schemeClr val="dk1"/>
                </a:solidFill>
                <a:latin typeface="Julee"/>
                <a:ea typeface="Julee"/>
                <a:cs typeface="Julee"/>
                <a:sym typeface="Julee"/>
              </a:rPr>
              <a:t>students from more </a:t>
            </a:r>
            <a:r>
              <a:rPr lang="en-US" sz="900" dirty="0" smtClean="0">
                <a:solidFill>
                  <a:schemeClr val="dk1"/>
                </a:solidFill>
                <a:latin typeface="Julee"/>
                <a:ea typeface="Julee"/>
                <a:cs typeface="Julee"/>
                <a:sym typeface="Julee"/>
              </a:rPr>
              <a:t>than 50 </a:t>
            </a:r>
            <a:r>
              <a:rPr lang="en-US" sz="900" dirty="0">
                <a:solidFill>
                  <a:schemeClr val="dk1"/>
                </a:solidFill>
                <a:latin typeface="Julee"/>
                <a:ea typeface="Julee"/>
                <a:cs typeface="Julee"/>
                <a:sym typeface="Julee"/>
              </a:rPr>
              <a:t>countries </a:t>
            </a:r>
            <a:r>
              <a:rPr lang="en-US" sz="900" dirty="0" smtClean="0">
                <a:solidFill>
                  <a:schemeClr val="dk1"/>
                </a:solidFill>
                <a:latin typeface="Julee"/>
                <a:ea typeface="Julee"/>
                <a:cs typeface="Julee"/>
                <a:sym typeface="Julee"/>
              </a:rPr>
              <a:t>participated.  Half </a:t>
            </a:r>
            <a:r>
              <a:rPr lang="en-US" sz="900" dirty="0">
                <a:solidFill>
                  <a:schemeClr val="dk1"/>
                </a:solidFill>
                <a:latin typeface="Julee"/>
                <a:ea typeface="Julee"/>
                <a:cs typeface="Julee"/>
                <a:sym typeface="Julee"/>
              </a:rPr>
              <a:t>of </a:t>
            </a:r>
            <a:r>
              <a:rPr lang="en-US" sz="900" dirty="0" smtClean="0">
                <a:solidFill>
                  <a:schemeClr val="dk1"/>
                </a:solidFill>
                <a:latin typeface="Julee"/>
                <a:ea typeface="Julee"/>
                <a:cs typeface="Julee"/>
                <a:sym typeface="Julee"/>
              </a:rPr>
              <a:t>the student attendees were seekers.  During the conference, I was moved by many </a:t>
            </a:r>
            <a:r>
              <a:rPr lang="en-US" sz="900" dirty="0">
                <a:solidFill>
                  <a:schemeClr val="dk1"/>
                </a:solidFill>
                <a:latin typeface="Julee"/>
                <a:ea typeface="Julee"/>
                <a:cs typeface="Julee"/>
                <a:sym typeface="Julee"/>
              </a:rPr>
              <a:t>amazing conversations and </a:t>
            </a:r>
            <a:r>
              <a:rPr lang="en-US" sz="900" dirty="0" smtClean="0">
                <a:solidFill>
                  <a:schemeClr val="dk1"/>
                </a:solidFill>
                <a:latin typeface="Julee"/>
                <a:ea typeface="Julee"/>
                <a:cs typeface="Julee"/>
                <a:sym typeface="Julee"/>
              </a:rPr>
              <a:t>discussions with coworkers and students.  The </a:t>
            </a:r>
            <a:r>
              <a:rPr lang="en-US" sz="900" dirty="0">
                <a:solidFill>
                  <a:schemeClr val="dk1"/>
                </a:solidFill>
                <a:latin typeface="Julee"/>
                <a:ea typeface="Julee"/>
                <a:cs typeface="Julee"/>
                <a:sym typeface="Julee"/>
              </a:rPr>
              <a:t>last night of the conference, there </a:t>
            </a:r>
            <a:r>
              <a:rPr lang="en-US" sz="900" dirty="0" smtClean="0">
                <a:solidFill>
                  <a:schemeClr val="dk1"/>
                </a:solidFill>
                <a:latin typeface="Julee"/>
                <a:ea typeface="Julee"/>
                <a:cs typeface="Julee"/>
                <a:sym typeface="Julee"/>
              </a:rPr>
              <a:t>was </a:t>
            </a:r>
            <a:r>
              <a:rPr lang="en-US" sz="900" dirty="0">
                <a:solidFill>
                  <a:schemeClr val="dk1"/>
                </a:solidFill>
                <a:latin typeface="Julee"/>
                <a:ea typeface="Julee"/>
                <a:cs typeface="Julee"/>
                <a:sym typeface="Julee"/>
              </a:rPr>
              <a:t>a </a:t>
            </a:r>
            <a:r>
              <a:rPr lang="en-US" sz="900" dirty="0" smtClean="0">
                <a:solidFill>
                  <a:schemeClr val="dk1"/>
                </a:solidFill>
                <a:latin typeface="Julee"/>
                <a:ea typeface="Julee"/>
                <a:cs typeface="Julee"/>
                <a:sym typeface="Julee"/>
              </a:rPr>
              <a:t>time of sharing.  Some student believers shared </a:t>
            </a:r>
            <a:r>
              <a:rPr lang="en-US" sz="900" dirty="0">
                <a:solidFill>
                  <a:schemeClr val="dk1"/>
                </a:solidFill>
                <a:latin typeface="Julee"/>
                <a:ea typeface="Julee"/>
                <a:cs typeface="Julee"/>
                <a:sym typeface="Julee"/>
              </a:rPr>
              <a:t>their faith with </a:t>
            </a:r>
            <a:r>
              <a:rPr lang="en-US" sz="900" dirty="0" smtClean="0">
                <a:solidFill>
                  <a:schemeClr val="dk1"/>
                </a:solidFill>
                <a:latin typeface="Julee"/>
                <a:ea typeface="Julee"/>
                <a:cs typeface="Julee"/>
                <a:sym typeface="Julee"/>
              </a:rPr>
              <a:t>the non-believers </a:t>
            </a:r>
            <a:r>
              <a:rPr lang="en-US" sz="900" dirty="0">
                <a:solidFill>
                  <a:schemeClr val="dk1"/>
                </a:solidFill>
                <a:latin typeface="Julee"/>
                <a:ea typeface="Julee"/>
                <a:cs typeface="Julee"/>
                <a:sym typeface="Julee"/>
              </a:rPr>
              <a:t>in their respective groups.  Could you </a:t>
            </a:r>
            <a:r>
              <a:rPr lang="en-US" sz="900" dirty="0" smtClean="0">
                <a:solidFill>
                  <a:schemeClr val="dk1"/>
                </a:solidFill>
                <a:latin typeface="Julee"/>
                <a:ea typeface="Julee"/>
                <a:cs typeface="Julee"/>
                <a:sym typeface="Julee"/>
              </a:rPr>
              <a:t>please join </a:t>
            </a:r>
            <a:r>
              <a:rPr lang="en-US" sz="900" dirty="0">
                <a:solidFill>
                  <a:schemeClr val="dk1"/>
                </a:solidFill>
                <a:latin typeface="Julee"/>
                <a:ea typeface="Julee"/>
                <a:cs typeface="Julee"/>
                <a:sym typeface="Julee"/>
              </a:rPr>
              <a:t>me in prayer </a:t>
            </a:r>
            <a:r>
              <a:rPr lang="en-US" sz="900" dirty="0" smtClean="0">
                <a:solidFill>
                  <a:schemeClr val="dk1"/>
                </a:solidFill>
                <a:latin typeface="Julee"/>
                <a:ea typeface="Julee"/>
                <a:cs typeface="Julee"/>
                <a:sym typeface="Julee"/>
              </a:rPr>
              <a:t>that God </a:t>
            </a:r>
            <a:r>
              <a:rPr lang="en-US" sz="900" dirty="0">
                <a:solidFill>
                  <a:schemeClr val="dk1"/>
                </a:solidFill>
                <a:latin typeface="Julee"/>
                <a:ea typeface="Julee"/>
                <a:cs typeface="Julee"/>
                <a:sym typeface="Julee"/>
              </a:rPr>
              <a:t>will </a:t>
            </a:r>
            <a:r>
              <a:rPr lang="en-US" sz="900" dirty="0" smtClean="0">
                <a:solidFill>
                  <a:schemeClr val="dk1"/>
                </a:solidFill>
                <a:latin typeface="Julee"/>
                <a:ea typeface="Julee"/>
                <a:cs typeface="Julee"/>
                <a:sym typeface="Julee"/>
              </a:rPr>
              <a:t>stir up the hearts of the non-believes, </a:t>
            </a:r>
            <a:r>
              <a:rPr lang="en-US" sz="900" dirty="0">
                <a:solidFill>
                  <a:schemeClr val="dk1"/>
                </a:solidFill>
                <a:latin typeface="Julee"/>
                <a:ea typeface="Julee"/>
                <a:cs typeface="Julee"/>
                <a:sym typeface="Julee"/>
              </a:rPr>
              <a:t>enable them to trust their </a:t>
            </a:r>
            <a:r>
              <a:rPr lang="en-US" sz="900" dirty="0" smtClean="0">
                <a:solidFill>
                  <a:schemeClr val="dk1"/>
                </a:solidFill>
                <a:latin typeface="Julee"/>
                <a:ea typeface="Julee"/>
                <a:cs typeface="Julee"/>
                <a:sym typeface="Julee"/>
              </a:rPr>
              <a:t>lives in Jesus Christ? Below are two pictures of the conference.</a:t>
            </a:r>
          </a:p>
          <a:p>
            <a:pPr indent="114300"/>
            <a:endParaRPr lang="en-US" sz="900" dirty="0" smtClean="0">
              <a:solidFill>
                <a:schemeClr val="dk1"/>
              </a:solidFill>
              <a:latin typeface="Julee"/>
              <a:ea typeface="Julee"/>
              <a:cs typeface="Julee"/>
              <a:sym typeface="Julee"/>
            </a:endParaRPr>
          </a:p>
          <a:p>
            <a:pPr indent="114300"/>
            <a:endParaRPr lang="en-US" sz="900" dirty="0">
              <a:solidFill>
                <a:schemeClr val="dk1"/>
              </a:solidFill>
              <a:latin typeface="Julee"/>
              <a:ea typeface="Julee"/>
              <a:cs typeface="Julee"/>
              <a:sym typeface="Julee"/>
            </a:endParaRPr>
          </a:p>
          <a:p>
            <a:pPr indent="114300"/>
            <a:endParaRPr lang="en-US" sz="900" dirty="0" smtClean="0">
              <a:solidFill>
                <a:schemeClr val="dk1"/>
              </a:solidFill>
              <a:latin typeface="Julee"/>
              <a:ea typeface="Julee"/>
              <a:cs typeface="Julee"/>
              <a:sym typeface="Julee"/>
            </a:endParaRPr>
          </a:p>
          <a:p>
            <a:pPr indent="114300"/>
            <a:endParaRPr lang="en-US" sz="900" dirty="0">
              <a:solidFill>
                <a:schemeClr val="dk1"/>
              </a:solidFill>
              <a:latin typeface="Julee"/>
              <a:ea typeface="Julee"/>
              <a:cs typeface="Julee"/>
              <a:sym typeface="Julee"/>
            </a:endParaRPr>
          </a:p>
          <a:p>
            <a:pPr indent="114300"/>
            <a:endParaRPr lang="en-US" sz="900" dirty="0" smtClean="0">
              <a:solidFill>
                <a:schemeClr val="dk1"/>
              </a:solidFill>
              <a:latin typeface="Julee"/>
              <a:ea typeface="Julee"/>
              <a:cs typeface="Julee"/>
              <a:sym typeface="Julee"/>
            </a:endParaRPr>
          </a:p>
          <a:p>
            <a:pPr indent="114300"/>
            <a:endParaRPr lang="en-US" sz="900" dirty="0">
              <a:solidFill>
                <a:schemeClr val="dk1"/>
              </a:solidFill>
              <a:latin typeface="Julee"/>
              <a:ea typeface="Julee"/>
              <a:cs typeface="Julee"/>
              <a:sym typeface="Julee"/>
            </a:endParaRPr>
          </a:p>
          <a:p>
            <a:pPr indent="114300"/>
            <a:endParaRPr lang="en-US" sz="900" dirty="0">
              <a:solidFill>
                <a:schemeClr val="dk1"/>
              </a:solidFill>
              <a:latin typeface="Julee"/>
              <a:ea typeface="Julee"/>
              <a:cs typeface="Julee"/>
              <a:sym typeface="Julee"/>
            </a:endParaRPr>
          </a:p>
          <a:p>
            <a:pPr indent="114300"/>
            <a:endParaRPr lang="en-US" sz="900" dirty="0">
              <a:solidFill>
                <a:schemeClr val="dk1"/>
              </a:solidFill>
              <a:latin typeface="Julee"/>
              <a:ea typeface="Julee"/>
              <a:cs typeface="Julee"/>
              <a:sym typeface="Julee"/>
            </a:endParaRPr>
          </a:p>
        </p:txBody>
      </p:sp>
      <p:sp>
        <p:nvSpPr>
          <p:cNvPr id="31" name="Shape 58"/>
          <p:cNvSpPr/>
          <p:nvPr/>
        </p:nvSpPr>
        <p:spPr>
          <a:xfrm>
            <a:off x="1676400" y="2667000"/>
            <a:ext cx="1676399" cy="2286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31652" tIns="131652" rIns="131652" bIns="131652" anchor="ctr" anchorCtr="0">
            <a:noAutofit/>
          </a:bodyPr>
          <a:lstStyle/>
          <a:p>
            <a:pPr algn="ctr"/>
            <a:r>
              <a:rPr lang="en" sz="1000" b="1" dirty="0" smtClean="0">
                <a:solidFill>
                  <a:schemeClr val="lt1"/>
                </a:solidFill>
                <a:latin typeface="Ribeye Marrow"/>
                <a:ea typeface="Ribeye Marrow"/>
                <a:cs typeface="Ribeye Marrow"/>
                <a:sym typeface="Ribeye Marrow"/>
              </a:rPr>
              <a:t>Focus on Missions</a:t>
            </a:r>
            <a:endParaRPr lang="en" sz="1000" b="1" dirty="0">
              <a:solidFill>
                <a:schemeClr val="lt1"/>
              </a:solidFill>
              <a:latin typeface="Ribeye Marrow"/>
              <a:ea typeface="Ribeye Marrow"/>
              <a:cs typeface="Ribeye Marrow"/>
              <a:sym typeface="Ribeye Marrow"/>
            </a:endParaRPr>
          </a:p>
        </p:txBody>
      </p:sp>
      <p:sp>
        <p:nvSpPr>
          <p:cNvPr id="16" name="Shape 99"/>
          <p:cNvSpPr txBox="1"/>
          <p:nvPr/>
        </p:nvSpPr>
        <p:spPr>
          <a:xfrm>
            <a:off x="6019800" y="2057400"/>
            <a:ext cx="3200400" cy="3733800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noFill/>
          </a:ln>
          <a:effectLst>
            <a:softEdge rad="406400"/>
          </a:effectLst>
        </p:spPr>
        <p:txBody>
          <a:bodyPr lIns="131652" tIns="131652" rIns="131652" bIns="131652" anchor="ctr" anchorCtr="0">
            <a:noAutofit/>
          </a:bodyPr>
          <a:lstStyle/>
          <a:p>
            <a:pPr algn="ctr"/>
            <a:r>
              <a:rPr lang="en-US" sz="1400" dirty="0" smtClean="0">
                <a:latin typeface="Julee" panose="020B0604020202020204" charset="0"/>
                <a:ea typeface="Alegreya Sans SC"/>
                <a:cs typeface="Alegreya Sans SC"/>
                <a:sym typeface="Alegreya Sans SC"/>
              </a:rPr>
              <a:t>February 21, 2016</a:t>
            </a:r>
            <a:endParaRPr lang="en-US" sz="1400" dirty="0">
              <a:latin typeface="Julee" panose="020B0604020202020204" charset="0"/>
              <a:ea typeface="Alegreya Sans SC"/>
              <a:cs typeface="Alegreya Sans SC"/>
              <a:sym typeface="Alegreya Sans SC"/>
            </a:endParaRPr>
          </a:p>
          <a:p>
            <a:pPr algn="ctr">
              <a:spcAft>
                <a:spcPts val="300"/>
              </a:spcAft>
            </a:pPr>
            <a:endParaRPr lang="en" sz="1400" b="1" dirty="0" smtClean="0">
              <a:latin typeface="Arial Narrow" panose="020B0606020202030204" pitchFamily="34" charset="0"/>
              <a:ea typeface="Alegreya Sans SC"/>
              <a:cs typeface="Alegreya Sans SC"/>
              <a:sym typeface="Alegreya Sans SC"/>
            </a:endParaRPr>
          </a:p>
          <a:p>
            <a:pPr algn="ctr">
              <a:spcAft>
                <a:spcPts val="300"/>
              </a:spcAft>
            </a:pPr>
            <a:r>
              <a:rPr lang="en" sz="1200" b="1" dirty="0" smtClean="0">
                <a:latin typeface="Arial Narrow" panose="020B0606020202030204" pitchFamily="34" charset="0"/>
                <a:ea typeface="Alegreya Sans SC"/>
                <a:cs typeface="Alegreya Sans SC"/>
                <a:sym typeface="Alegreya Sans SC"/>
              </a:rPr>
              <a:t>Call </a:t>
            </a:r>
            <a:r>
              <a:rPr lang="en" sz="1200" b="1" dirty="0">
                <a:latin typeface="Arial Narrow" panose="020B0606020202030204" pitchFamily="34" charset="0"/>
                <a:ea typeface="Alegreya Sans SC"/>
                <a:cs typeface="Alegreya Sans SC"/>
                <a:sym typeface="Alegreya Sans SC"/>
              </a:rPr>
              <a:t>to Worship</a:t>
            </a:r>
          </a:p>
          <a:p>
            <a:pPr algn="ctr">
              <a:spcAft>
                <a:spcPts val="300"/>
              </a:spcAft>
            </a:pPr>
            <a:r>
              <a:rPr lang="en" sz="1200" b="1" dirty="0">
                <a:latin typeface="Arial Narrow" panose="020B0606020202030204" pitchFamily="34" charset="0"/>
                <a:ea typeface="Alegreya Sans SC"/>
                <a:cs typeface="Alegreya Sans SC"/>
                <a:sym typeface="Alegreya Sans SC"/>
              </a:rPr>
              <a:t>Scripture </a:t>
            </a:r>
            <a:r>
              <a:rPr lang="en" sz="1200" b="1" dirty="0" smtClean="0">
                <a:latin typeface="Arial Narrow" panose="020B0606020202030204" pitchFamily="34" charset="0"/>
                <a:ea typeface="Alegreya Sans SC"/>
                <a:cs typeface="Alegreya Sans SC"/>
                <a:sym typeface="Alegreya Sans SC"/>
              </a:rPr>
              <a:t>Reading &amp; Opening </a:t>
            </a:r>
            <a:r>
              <a:rPr lang="en" sz="1200" b="1" dirty="0">
                <a:latin typeface="Arial Narrow" panose="020B0606020202030204" pitchFamily="34" charset="0"/>
                <a:ea typeface="Alegreya Sans SC"/>
                <a:cs typeface="Alegreya Sans SC"/>
                <a:sym typeface="Alegreya Sans SC"/>
              </a:rPr>
              <a:t>Prayer</a:t>
            </a:r>
          </a:p>
          <a:p>
            <a:pPr algn="ctr">
              <a:spcAft>
                <a:spcPts val="300"/>
              </a:spcAft>
            </a:pPr>
            <a:r>
              <a:rPr lang="en" sz="1200" b="1" dirty="0">
                <a:latin typeface="Arial Narrow" panose="020B0606020202030204" pitchFamily="34" charset="0"/>
                <a:ea typeface="Alegreya Sans SC"/>
                <a:cs typeface="Alegreya Sans SC"/>
                <a:sym typeface="Alegreya Sans SC"/>
              </a:rPr>
              <a:t>Songs of Worship</a:t>
            </a:r>
          </a:p>
          <a:p>
            <a:pPr algn="ctr">
              <a:spcAft>
                <a:spcPts val="300"/>
              </a:spcAft>
            </a:pPr>
            <a:r>
              <a:rPr lang="en" sz="1200" b="1" dirty="0" smtClean="0">
                <a:latin typeface="Arial Narrow" panose="020B0606020202030204" pitchFamily="34" charset="0"/>
                <a:ea typeface="Alegreya Sans SC"/>
                <a:cs typeface="Alegreya Sans SC"/>
                <a:sym typeface="Alegreya Sans SC"/>
              </a:rPr>
              <a:t>Message</a:t>
            </a:r>
            <a:endParaRPr lang="en" sz="1200" b="1" dirty="0">
              <a:latin typeface="Arial Narrow" panose="020B0606020202030204" pitchFamily="34" charset="0"/>
              <a:ea typeface="Alegreya Sans SC"/>
              <a:cs typeface="Alegreya Sans SC"/>
              <a:sym typeface="Alegreya Sans SC"/>
            </a:endParaRPr>
          </a:p>
          <a:p>
            <a:pPr algn="ctr">
              <a:spcAft>
                <a:spcPts val="300"/>
              </a:spcAft>
            </a:pPr>
            <a:r>
              <a:rPr lang="en-US" sz="1200" dirty="0" smtClean="0">
                <a:latin typeface="Arial Narrow" panose="020B0606020202030204" pitchFamily="34" charset="0"/>
                <a:ea typeface="Alegreya Sans SC"/>
                <a:cs typeface="Alegreya Sans SC"/>
                <a:sym typeface="Alegreya Sans SC"/>
              </a:rPr>
              <a:t>In </a:t>
            </a:r>
            <a:r>
              <a:rPr lang="en-US" sz="1200" dirty="0">
                <a:latin typeface="Arial Narrow" panose="020B0606020202030204" pitchFamily="34" charset="0"/>
                <a:ea typeface="Alegreya Sans SC"/>
                <a:cs typeface="Alegreya Sans SC"/>
                <a:sym typeface="Alegreya Sans SC"/>
              </a:rPr>
              <a:t>Him, the light of men</a:t>
            </a:r>
          </a:p>
          <a:p>
            <a:pPr algn="ctr">
              <a:spcAft>
                <a:spcPts val="300"/>
              </a:spcAft>
            </a:pPr>
            <a:r>
              <a:rPr lang="en-US" sz="1200" dirty="0" smtClean="0">
                <a:latin typeface="Arial Narrow" panose="020B0606020202030204" pitchFamily="34" charset="0"/>
                <a:ea typeface="Alegreya Sans SC"/>
                <a:cs typeface="Alegreya Sans SC"/>
                <a:sym typeface="Alegreya Sans SC"/>
              </a:rPr>
              <a:t>John 1:1-14</a:t>
            </a:r>
            <a:endParaRPr lang="en-US" sz="1200" b="1" dirty="0">
              <a:latin typeface="Arial Narrow" panose="020B0606020202030204" pitchFamily="34" charset="0"/>
              <a:ea typeface="Alegreya Sans SC"/>
              <a:cs typeface="Alegreya Sans SC"/>
              <a:sym typeface="Alegreya Sans SC"/>
            </a:endParaRPr>
          </a:p>
          <a:p>
            <a:pPr algn="ctr">
              <a:spcAft>
                <a:spcPts val="300"/>
              </a:spcAft>
            </a:pPr>
            <a:r>
              <a:rPr lang="en-US" sz="1200" dirty="0" smtClean="0">
                <a:latin typeface="Arial Narrow" panose="020B0606020202030204" pitchFamily="34" charset="0"/>
                <a:ea typeface="Alegreya Sans SC"/>
                <a:cs typeface="Alegreya Sans SC"/>
                <a:sym typeface="Alegreya Sans SC"/>
              </a:rPr>
              <a:t>Elder Sam Cheung</a:t>
            </a:r>
          </a:p>
          <a:p>
            <a:pPr algn="ctr">
              <a:spcAft>
                <a:spcPts val="300"/>
              </a:spcAft>
            </a:pPr>
            <a:r>
              <a:rPr lang="en" sz="1200" b="1" dirty="0" smtClean="0">
                <a:latin typeface="Arial Narrow" panose="020B0606020202030204" pitchFamily="34" charset="0"/>
                <a:ea typeface="Alegreya Sans SC"/>
                <a:cs typeface="Alegreya Sans SC"/>
                <a:sym typeface="Alegreya Sans SC"/>
              </a:rPr>
              <a:t>Response </a:t>
            </a:r>
            <a:r>
              <a:rPr lang="en" sz="1200" b="1" dirty="0">
                <a:latin typeface="Arial Narrow" panose="020B0606020202030204" pitchFamily="34" charset="0"/>
                <a:ea typeface="Alegreya Sans SC"/>
                <a:cs typeface="Alegreya Sans SC"/>
                <a:sym typeface="Alegreya Sans SC"/>
              </a:rPr>
              <a:t>&amp; </a:t>
            </a:r>
            <a:r>
              <a:rPr lang="en" sz="1200" b="1" dirty="0" smtClean="0">
                <a:latin typeface="Arial Narrow" panose="020B0606020202030204" pitchFamily="34" charset="0"/>
                <a:ea typeface="Alegreya Sans SC"/>
                <a:cs typeface="Alegreya Sans SC"/>
                <a:sym typeface="Alegreya Sans SC"/>
              </a:rPr>
              <a:t>Offering</a:t>
            </a:r>
          </a:p>
          <a:p>
            <a:pPr algn="ctr">
              <a:spcAft>
                <a:spcPts val="300"/>
              </a:spcAft>
            </a:pPr>
            <a:r>
              <a:rPr lang="en" sz="1200" b="1" dirty="0" smtClean="0">
                <a:latin typeface="Arial Narrow" panose="020B0606020202030204" pitchFamily="34" charset="0"/>
                <a:ea typeface="Alegreya Sans SC"/>
                <a:cs typeface="Alegreya Sans SC"/>
                <a:sym typeface="Alegreya Sans SC"/>
              </a:rPr>
              <a:t>Announcements</a:t>
            </a:r>
            <a:endParaRPr lang="en" sz="1200" b="1" dirty="0">
              <a:latin typeface="Arial Narrow" panose="020B0606020202030204" pitchFamily="34" charset="0"/>
              <a:ea typeface="Alegreya Sans SC"/>
              <a:cs typeface="Alegreya Sans SC"/>
              <a:sym typeface="Alegreya Sans SC"/>
            </a:endParaRPr>
          </a:p>
          <a:p>
            <a:pPr algn="ctr">
              <a:spcAft>
                <a:spcPts val="300"/>
              </a:spcAft>
            </a:pPr>
            <a:r>
              <a:rPr lang="en" sz="1200" b="1" dirty="0">
                <a:latin typeface="Arial Narrow" panose="020B0606020202030204" pitchFamily="34" charset="0"/>
                <a:ea typeface="Alegreya Sans SC"/>
                <a:cs typeface="Alegreya Sans SC"/>
                <a:sym typeface="Alegreya Sans SC"/>
              </a:rPr>
              <a:t>Benediction and </a:t>
            </a:r>
            <a:r>
              <a:rPr lang="en" sz="1200" b="1" dirty="0" smtClean="0">
                <a:latin typeface="Arial Narrow" panose="020B0606020202030204" pitchFamily="34" charset="0"/>
                <a:ea typeface="Alegreya Sans SC"/>
                <a:cs typeface="Alegreya Sans SC"/>
                <a:sym typeface="Alegreya Sans SC"/>
              </a:rPr>
              <a:t>Doxology</a:t>
            </a:r>
          </a:p>
          <a:p>
            <a:pPr algn="ctr"/>
            <a:endParaRPr lang="en" sz="1200" b="1" dirty="0" smtClean="0">
              <a:latin typeface="Julee" panose="020B0604020202020204" charset="0"/>
              <a:ea typeface="Alegreya Sans SC"/>
              <a:cs typeface="Alegreya Sans SC"/>
              <a:sym typeface="Alegreya Sans SC"/>
            </a:endParaRPr>
          </a:p>
          <a:p>
            <a:pPr algn="ctr"/>
            <a:r>
              <a:rPr lang="en" sz="1400" dirty="0" smtClean="0">
                <a:latin typeface="Julee" panose="020B0604020202020204" charset="0"/>
                <a:ea typeface="Alegreya Sans SC"/>
                <a:cs typeface="Alegreya Sans SC"/>
                <a:sym typeface="Alegreya Sans SC"/>
              </a:rPr>
              <a:t>Sunday School: 11:30 AM</a:t>
            </a:r>
            <a:endParaRPr lang="en" sz="1400" dirty="0">
              <a:latin typeface="Julee" panose="020B0604020202020204" charset="0"/>
              <a:ea typeface="Alegreya Sans SC"/>
              <a:cs typeface="Alegreya Sans SC"/>
              <a:sym typeface="Alegreya Sans SC"/>
            </a:endParaRPr>
          </a:p>
        </p:txBody>
      </p:sp>
      <p:pic>
        <p:nvPicPr>
          <p:cNvPr id="1112" name="Picture 8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81" y="4610100"/>
            <a:ext cx="18288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3" name="Picture 8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610100"/>
            <a:ext cx="18288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C3A6396868D34C9EEFAC8FA4C2128F" ma:contentTypeVersion="2" ma:contentTypeDescription="Create a new document." ma:contentTypeScope="" ma:versionID="4c4c3244e10032646991e959fe11c712">
  <xsd:schema xmlns:xsd="http://www.w3.org/2001/XMLSchema" xmlns:xs="http://www.w3.org/2001/XMLSchema" xmlns:p="http://schemas.microsoft.com/office/2006/metadata/properties" xmlns:ns2="b91c52e9-a169-404f-b417-3fa1baa0b903" targetNamespace="http://schemas.microsoft.com/office/2006/metadata/properties" ma:root="true" ma:fieldsID="cc44645b2c77168643394468fc1d9a49" ns2:_="">
    <xsd:import namespace="b91c52e9-a169-404f-b417-3fa1baa0b90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1c52e9-a169-404f-b417-3fa1baa0b90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95C4BE9-84EA-4D22-9774-7B4463125762}"/>
</file>

<file path=customXml/itemProps2.xml><?xml version="1.0" encoding="utf-8"?>
<ds:datastoreItem xmlns:ds="http://schemas.openxmlformats.org/officeDocument/2006/customXml" ds:itemID="{272DB381-FEDE-4A0C-BEE3-05DED2F9A956}"/>
</file>

<file path=customXml/itemProps3.xml><?xml version="1.0" encoding="utf-8"?>
<ds:datastoreItem xmlns:ds="http://schemas.openxmlformats.org/officeDocument/2006/customXml" ds:itemID="{B44E18EF-D54D-4D06-BE36-4C5D9911E436}"/>
</file>

<file path=docProps/app.xml><?xml version="1.0" encoding="utf-8"?>
<Properties xmlns="http://schemas.openxmlformats.org/officeDocument/2006/extended-properties" xmlns:vt="http://schemas.openxmlformats.org/officeDocument/2006/docPropsVTypes">
  <TotalTime>3003</TotalTime>
  <Words>451</Words>
  <Application>Microsoft Office PowerPoint</Application>
  <PresentationFormat>Custom</PresentationFormat>
  <Paragraphs>39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Julee</vt:lpstr>
      <vt:lpstr>Shadows Into Light</vt:lpstr>
      <vt:lpstr>Arial Narrow</vt:lpstr>
      <vt:lpstr>Ribeye Marrow</vt:lpstr>
      <vt:lpstr>Alegreya Sans SC</vt:lpstr>
      <vt:lpstr>simple-light-2</vt:lpstr>
      <vt:lpstr>Microsoft Office Excel Worksheet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YZhang</dc:creator>
  <cp:lastModifiedBy>Ruotong Wang</cp:lastModifiedBy>
  <cp:revision>321</cp:revision>
  <cp:lastPrinted>2016-01-08T01:53:54Z</cp:lastPrinted>
  <dcterms:modified xsi:type="dcterms:W3CDTF">2016-02-19T18:16:24Z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0x0101009BC3A6396868D34C9EEFAC8FA4C2128F</vt:lpwstr>
  </property>
</Properties>
</file>