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fntdata" ContentType="application/x-fontdata"/>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10058400" cy="7772400"/>
  <p:notesSz cx="7086600" cy="9372600"/>
  <p:embeddedFontLst>
    <p:embeddedFont>
      <p:font typeface="Arial Narrow" pitchFamily="34" charset="0"/>
      <p:regular r:id="rId4"/>
      <p:bold r:id="rId5"/>
      <p:italic r:id="rId6"/>
      <p:boldItalic r:id="rId7"/>
    </p:embeddedFont>
    <p:embeddedFont>
      <p:font typeface="Julee" charset="0"/>
      <p:regular r:id="rId8"/>
    </p:embeddedFont>
    <p:embeddedFont>
      <p:font typeface="Ribeye Marrow" charset="0"/>
      <p:regular r:id="rId9"/>
    </p:embeddedFont>
    <p:embeddedFont>
      <p:font typeface="Alegreya Sans SC" charset="0"/>
      <p:regular r:id="rId10"/>
      <p:bold r:id="rId11"/>
      <p:italic r:id="rId12"/>
      <p:boldItalic r:id="rId13"/>
    </p:embeddedFont>
    <p:embeddedFont>
      <p:font typeface="Andalus" pitchFamily="18" charset="-78"/>
      <p:regular r:id="rId14"/>
    </p:embeddedFont>
  </p:embeddedFontLst>
  <p:defaultTextStyle>
    <a:defPPr marR="0" algn="l" rtl="0">
      <a:lnSpc>
        <a:spcPct val="100000"/>
      </a:lnSpc>
      <a:spcBef>
        <a:spcPts val="0"/>
      </a:spcBef>
      <a:spcAft>
        <a:spcPts val="0"/>
      </a:spcAft>
    </a:defPPr>
    <a:lvl1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CC66"/>
    <a:srgbClr val="FFFF99"/>
    <a:srgbClr val="FFFFFF"/>
    <a:srgbClr val="F3F3F3"/>
    <a:srgbClr val="F2F2F2"/>
    <a:srgbClr val="EEEEEE"/>
    <a:srgbClr val="CC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4806" autoAdjust="0"/>
    <p:restoredTop sz="94694" autoAdjust="0"/>
  </p:normalViewPr>
  <p:slideViewPr>
    <p:cSldViewPr>
      <p:cViewPr>
        <p:scale>
          <a:sx n="100" d="100"/>
          <a:sy n="100" d="100"/>
        </p:scale>
        <p:origin x="-780" y="-78"/>
      </p:cViewPr>
      <p:guideLst>
        <p:guide orient="horz" pos="2448"/>
        <p:guide pos="3168"/>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font" Target="fonts/font10.fntdata"/><Relationship Id="rId18" Type="http://schemas.openxmlformats.org/officeDocument/2006/relationships/tableStyles" Target="tableStyles.xml"/><Relationship Id="rId3" Type="http://schemas.openxmlformats.org/officeDocument/2006/relationships/notesMaster" Target="notesMasters/notesMaster1.xml"/><Relationship Id="rId21" Type="http://schemas.openxmlformats.org/officeDocument/2006/relationships/customXml" Target="../customXml/item3.xml"/><Relationship Id="rId7" Type="http://schemas.openxmlformats.org/officeDocument/2006/relationships/font" Target="fonts/font4.fntdata"/><Relationship Id="rId12" Type="http://schemas.openxmlformats.org/officeDocument/2006/relationships/font" Target="fonts/font9.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font" Target="fonts/font8.fntdata"/><Relationship Id="rId5" Type="http://schemas.openxmlformats.org/officeDocument/2006/relationships/font" Target="fonts/font2.fntdata"/><Relationship Id="rId15" Type="http://schemas.openxmlformats.org/officeDocument/2006/relationships/presProps" Target="presProps.xml"/><Relationship Id="rId10" Type="http://schemas.openxmlformats.org/officeDocument/2006/relationships/font" Target="fonts/font7.fntdata"/><Relationship Id="rId19" Type="http://schemas.openxmlformats.org/officeDocument/2006/relationships/customXml" Target="../customXml/item1.xml"/><Relationship Id="rId4" Type="http://schemas.openxmlformats.org/officeDocument/2006/relationships/font" Target="fonts/font1.fntdata"/><Relationship Id="rId9" Type="http://schemas.openxmlformats.org/officeDocument/2006/relationships/font" Target="fonts/font6.fntdata"/><Relationship Id="rId14" Type="http://schemas.openxmlformats.org/officeDocument/2006/relationships/font" Target="fonts/font11.fntdata"/></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268413" y="703263"/>
            <a:ext cx="4549775" cy="35147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708664" y="4451986"/>
            <a:ext cx="5669279" cy="4217670"/>
          </a:xfrm>
          <a:prstGeom prst="rect">
            <a:avLst/>
          </a:prstGeom>
          <a:noFill/>
          <a:ln>
            <a:noFill/>
          </a:ln>
        </p:spPr>
        <p:txBody>
          <a:bodyPr lIns="93128" tIns="93128" rIns="93128" bIns="93128"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xmlns="" val="797843909"/>
      </p:ext>
    </p:extLst>
  </p:cSld>
  <p:clrMap bg1="lt1" tx1="dk1" bg2="dk2" tx2="lt2" accent1="accent1" accent2="accent2" accent3="accent3" accent4="accent4" accent5="accent5" accent6="accent6" hlink="hlink" folHlink="folHlink"/>
  <p:notesStyle>
    <a:lvl1pPr marL="0" algn="l" defTabSz="1316736" rtl="0" eaLnBrk="1" latinLnBrk="0" hangingPunct="1">
      <a:defRPr sz="1700" kern="1200">
        <a:solidFill>
          <a:schemeClr val="tx1"/>
        </a:solidFill>
        <a:latin typeface="+mn-lt"/>
        <a:ea typeface="+mn-ea"/>
        <a:cs typeface="+mn-cs"/>
      </a:defRPr>
    </a:lvl1pPr>
    <a:lvl2pPr marL="658368" algn="l" defTabSz="1316736" rtl="0" eaLnBrk="1" latinLnBrk="0" hangingPunct="1">
      <a:defRPr sz="1700" kern="1200">
        <a:solidFill>
          <a:schemeClr val="tx1"/>
        </a:solidFill>
        <a:latin typeface="+mn-lt"/>
        <a:ea typeface="+mn-ea"/>
        <a:cs typeface="+mn-cs"/>
      </a:defRPr>
    </a:lvl2pPr>
    <a:lvl3pPr marL="1316736" algn="l" defTabSz="1316736" rtl="0" eaLnBrk="1" latinLnBrk="0" hangingPunct="1">
      <a:defRPr sz="1700" kern="1200">
        <a:solidFill>
          <a:schemeClr val="tx1"/>
        </a:solidFill>
        <a:latin typeface="+mn-lt"/>
        <a:ea typeface="+mn-ea"/>
        <a:cs typeface="+mn-cs"/>
      </a:defRPr>
    </a:lvl3pPr>
    <a:lvl4pPr marL="1975104" algn="l" defTabSz="1316736" rtl="0" eaLnBrk="1" latinLnBrk="0" hangingPunct="1">
      <a:defRPr sz="1700" kern="1200">
        <a:solidFill>
          <a:schemeClr val="tx1"/>
        </a:solidFill>
        <a:latin typeface="+mn-lt"/>
        <a:ea typeface="+mn-ea"/>
        <a:cs typeface="+mn-cs"/>
      </a:defRPr>
    </a:lvl4pPr>
    <a:lvl5pPr marL="2633472" algn="l" defTabSz="1316736" rtl="0" eaLnBrk="1" latinLnBrk="0" hangingPunct="1">
      <a:defRPr sz="1700" kern="1200">
        <a:solidFill>
          <a:schemeClr val="tx1"/>
        </a:solidFill>
        <a:latin typeface="+mn-lt"/>
        <a:ea typeface="+mn-ea"/>
        <a:cs typeface="+mn-cs"/>
      </a:defRPr>
    </a:lvl5pPr>
    <a:lvl6pPr marL="3291840" algn="l" defTabSz="1316736" rtl="0" eaLnBrk="1" latinLnBrk="0" hangingPunct="1">
      <a:defRPr sz="1700" kern="1200">
        <a:solidFill>
          <a:schemeClr val="tx1"/>
        </a:solidFill>
        <a:latin typeface="+mn-lt"/>
        <a:ea typeface="+mn-ea"/>
        <a:cs typeface="+mn-cs"/>
      </a:defRPr>
    </a:lvl6pPr>
    <a:lvl7pPr marL="3950208" algn="l" defTabSz="1316736" rtl="0" eaLnBrk="1" latinLnBrk="0" hangingPunct="1">
      <a:defRPr sz="1700" kern="1200">
        <a:solidFill>
          <a:schemeClr val="tx1"/>
        </a:solidFill>
        <a:latin typeface="+mn-lt"/>
        <a:ea typeface="+mn-ea"/>
        <a:cs typeface="+mn-cs"/>
      </a:defRPr>
    </a:lvl7pPr>
    <a:lvl8pPr marL="4608576" algn="l" defTabSz="1316736" rtl="0" eaLnBrk="1" latinLnBrk="0" hangingPunct="1">
      <a:defRPr sz="1700" kern="1200">
        <a:solidFill>
          <a:schemeClr val="tx1"/>
        </a:solidFill>
        <a:latin typeface="+mn-lt"/>
        <a:ea typeface="+mn-ea"/>
        <a:cs typeface="+mn-cs"/>
      </a:defRPr>
    </a:lvl8pPr>
    <a:lvl9pPr marL="5266944" algn="l" defTabSz="1316736"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1268413" y="703263"/>
            <a:ext cx="4549775" cy="35147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2" name="Shape 72"/>
          <p:cNvSpPr txBox="1">
            <a:spLocks noGrp="1"/>
          </p:cNvSpPr>
          <p:nvPr>
            <p:ph type="body" idx="1"/>
          </p:nvPr>
        </p:nvSpPr>
        <p:spPr>
          <a:xfrm>
            <a:off x="708664" y="4451986"/>
            <a:ext cx="5669279" cy="4217670"/>
          </a:xfrm>
          <a:prstGeom prst="rect">
            <a:avLst/>
          </a:prstGeom>
        </p:spPr>
        <p:txBody>
          <a:bodyPr lIns="93128" tIns="93128" rIns="93128" bIns="93128" anchor="t" anchorCtr="0">
            <a:noAutofit/>
          </a:bodyPr>
          <a:lstStyle/>
          <a:p>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342880" y="1125137"/>
            <a:ext cx="9372659" cy="3101705"/>
          </a:xfrm>
          <a:prstGeom prst="rect">
            <a:avLst/>
          </a:prstGeom>
        </p:spPr>
        <p:txBody>
          <a:bodyPr lIns="131652" tIns="131652" rIns="131652" bIns="131652" anchor="b" anchorCtr="0"/>
          <a:lstStyle>
            <a:lvl1pPr algn="ctr">
              <a:spcBef>
                <a:spcPts val="0"/>
              </a:spcBef>
              <a:buSzPct val="100000"/>
              <a:defRPr sz="7500"/>
            </a:lvl1pPr>
            <a:lvl2pPr algn="ctr">
              <a:spcBef>
                <a:spcPts val="0"/>
              </a:spcBef>
              <a:buSzPct val="100000"/>
              <a:defRPr sz="7500"/>
            </a:lvl2pPr>
            <a:lvl3pPr algn="ctr">
              <a:spcBef>
                <a:spcPts val="0"/>
              </a:spcBef>
              <a:buSzPct val="100000"/>
              <a:defRPr sz="7500"/>
            </a:lvl3pPr>
            <a:lvl4pPr algn="ctr">
              <a:spcBef>
                <a:spcPts val="0"/>
              </a:spcBef>
              <a:buSzPct val="100000"/>
              <a:defRPr sz="7500"/>
            </a:lvl4pPr>
            <a:lvl5pPr algn="ctr">
              <a:spcBef>
                <a:spcPts val="0"/>
              </a:spcBef>
              <a:buSzPct val="100000"/>
              <a:defRPr sz="7500"/>
            </a:lvl5pPr>
            <a:lvl6pPr algn="ctr">
              <a:spcBef>
                <a:spcPts val="0"/>
              </a:spcBef>
              <a:buSzPct val="100000"/>
              <a:defRPr sz="7500"/>
            </a:lvl6pPr>
            <a:lvl7pPr algn="ctr">
              <a:spcBef>
                <a:spcPts val="0"/>
              </a:spcBef>
              <a:buSzPct val="100000"/>
              <a:defRPr sz="7500"/>
            </a:lvl7pPr>
            <a:lvl8pPr algn="ctr">
              <a:spcBef>
                <a:spcPts val="0"/>
              </a:spcBef>
              <a:buSzPct val="100000"/>
              <a:defRPr sz="7500"/>
            </a:lvl8pPr>
            <a:lvl9pPr algn="ctr">
              <a:spcBef>
                <a:spcPts val="0"/>
              </a:spcBef>
              <a:buSzPct val="100000"/>
              <a:defRPr sz="7500"/>
            </a:lvl9pPr>
          </a:lstStyle>
          <a:p>
            <a:endParaRPr/>
          </a:p>
        </p:txBody>
      </p:sp>
      <p:sp>
        <p:nvSpPr>
          <p:cNvPr id="10" name="Shape 10"/>
          <p:cNvSpPr txBox="1">
            <a:spLocks noGrp="1"/>
          </p:cNvSpPr>
          <p:nvPr>
            <p:ph type="subTitle" idx="1"/>
          </p:nvPr>
        </p:nvSpPr>
        <p:spPr>
          <a:xfrm>
            <a:off x="342871" y="4282679"/>
            <a:ext cx="9372659" cy="1197707"/>
          </a:xfrm>
          <a:prstGeom prst="rect">
            <a:avLst/>
          </a:prstGeom>
        </p:spPr>
        <p:txBody>
          <a:bodyPr lIns="131652" tIns="131652" rIns="131652" bIns="131652" anchor="t" anchorCtr="0"/>
          <a:lstStyle>
            <a:lvl1pPr algn="ctr">
              <a:lnSpc>
                <a:spcPct val="100000"/>
              </a:lnSpc>
              <a:spcBef>
                <a:spcPts val="0"/>
              </a:spcBef>
              <a:spcAft>
                <a:spcPts val="0"/>
              </a:spcAft>
              <a:buSzPct val="100000"/>
              <a:buNone/>
              <a:defRPr sz="4000"/>
            </a:lvl1pPr>
            <a:lvl2pPr algn="ctr">
              <a:lnSpc>
                <a:spcPct val="100000"/>
              </a:lnSpc>
              <a:spcBef>
                <a:spcPts val="0"/>
              </a:spcBef>
              <a:spcAft>
                <a:spcPts val="0"/>
              </a:spcAft>
              <a:buSzPct val="100000"/>
              <a:buNone/>
              <a:defRPr sz="4000"/>
            </a:lvl2pPr>
            <a:lvl3pPr algn="ctr">
              <a:lnSpc>
                <a:spcPct val="100000"/>
              </a:lnSpc>
              <a:spcBef>
                <a:spcPts val="0"/>
              </a:spcBef>
              <a:spcAft>
                <a:spcPts val="0"/>
              </a:spcAft>
              <a:buSzPct val="100000"/>
              <a:buNone/>
              <a:defRPr sz="4000"/>
            </a:lvl3pPr>
            <a:lvl4pPr algn="ctr">
              <a:lnSpc>
                <a:spcPct val="100000"/>
              </a:lnSpc>
              <a:spcBef>
                <a:spcPts val="0"/>
              </a:spcBef>
              <a:spcAft>
                <a:spcPts val="0"/>
              </a:spcAft>
              <a:buSzPct val="100000"/>
              <a:buNone/>
              <a:defRPr sz="4000"/>
            </a:lvl4pPr>
            <a:lvl5pPr algn="ctr">
              <a:lnSpc>
                <a:spcPct val="100000"/>
              </a:lnSpc>
              <a:spcBef>
                <a:spcPts val="0"/>
              </a:spcBef>
              <a:spcAft>
                <a:spcPts val="0"/>
              </a:spcAft>
              <a:buSzPct val="100000"/>
              <a:buNone/>
              <a:defRPr sz="4000"/>
            </a:lvl5pPr>
            <a:lvl6pPr algn="ctr">
              <a:lnSpc>
                <a:spcPct val="100000"/>
              </a:lnSpc>
              <a:spcBef>
                <a:spcPts val="0"/>
              </a:spcBef>
              <a:spcAft>
                <a:spcPts val="0"/>
              </a:spcAft>
              <a:buSzPct val="100000"/>
              <a:buNone/>
              <a:defRPr sz="4000"/>
            </a:lvl6pPr>
            <a:lvl7pPr algn="ctr">
              <a:lnSpc>
                <a:spcPct val="100000"/>
              </a:lnSpc>
              <a:spcBef>
                <a:spcPts val="0"/>
              </a:spcBef>
              <a:spcAft>
                <a:spcPts val="0"/>
              </a:spcAft>
              <a:buSzPct val="100000"/>
              <a:buNone/>
              <a:defRPr sz="4000"/>
            </a:lvl7pPr>
            <a:lvl8pPr algn="ctr">
              <a:lnSpc>
                <a:spcPct val="100000"/>
              </a:lnSpc>
              <a:spcBef>
                <a:spcPts val="0"/>
              </a:spcBef>
              <a:spcAft>
                <a:spcPts val="0"/>
              </a:spcAft>
              <a:buSzPct val="100000"/>
              <a:buNone/>
              <a:defRPr sz="4000"/>
            </a:lvl8pPr>
            <a:lvl9pPr algn="ctr">
              <a:lnSpc>
                <a:spcPct val="100000"/>
              </a:lnSpc>
              <a:spcBef>
                <a:spcPts val="0"/>
              </a:spcBef>
              <a:spcAft>
                <a:spcPts val="0"/>
              </a:spcAft>
              <a:buSzPct val="100000"/>
              <a:buNone/>
              <a:defRPr sz="4000"/>
            </a:lvl9pPr>
          </a:lstStyle>
          <a:p>
            <a:endParaRPr/>
          </a:p>
        </p:txBody>
      </p:sp>
      <p:sp>
        <p:nvSpPr>
          <p:cNvPr id="11" name="Shape 11"/>
          <p:cNvSpPr txBox="1">
            <a:spLocks noGrp="1"/>
          </p:cNvSpPr>
          <p:nvPr>
            <p:ph type="sldNum" idx="12"/>
          </p:nvPr>
        </p:nvSpPr>
        <p:spPr>
          <a:xfrm>
            <a:off x="9319703" y="7046639"/>
            <a:ext cx="603569" cy="594773"/>
          </a:xfrm>
          <a:prstGeom prst="rect">
            <a:avLst/>
          </a:prstGeom>
        </p:spPr>
        <p:txBody>
          <a:bodyPr lIns="131652" tIns="131652" rIns="131652" bIns="131652"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7"/>
        <p:cNvGrpSpPr/>
        <p:nvPr/>
      </p:nvGrpSpPr>
      <p:grpSpPr>
        <a:xfrm>
          <a:off x="0" y="0"/>
          <a:ext cx="0" cy="0"/>
          <a:chOff x="0" y="0"/>
          <a:chExt cx="0" cy="0"/>
        </a:xfrm>
      </p:grpSpPr>
      <p:sp>
        <p:nvSpPr>
          <p:cNvPr id="48" name="Shape 48"/>
          <p:cNvSpPr txBox="1">
            <a:spLocks noGrp="1"/>
          </p:cNvSpPr>
          <p:nvPr>
            <p:ph type="sldNum" idx="12"/>
          </p:nvPr>
        </p:nvSpPr>
        <p:spPr>
          <a:xfrm>
            <a:off x="9319703" y="7046639"/>
            <a:ext cx="603569" cy="594773"/>
          </a:xfrm>
          <a:prstGeom prst="rect">
            <a:avLst/>
          </a:prstGeom>
        </p:spPr>
        <p:txBody>
          <a:bodyPr lIns="131652" tIns="131652" rIns="131652" bIns="131652"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title">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342871" y="3250175"/>
            <a:ext cx="9372659" cy="1272053"/>
          </a:xfrm>
          <a:prstGeom prst="rect">
            <a:avLst/>
          </a:prstGeom>
        </p:spPr>
        <p:txBody>
          <a:bodyPr lIns="131652" tIns="131652" rIns="131652" bIns="131652" anchor="ctr" anchorCtr="0"/>
          <a:lstStyle>
            <a:lvl1pPr algn="ctr">
              <a:spcBef>
                <a:spcPts val="0"/>
              </a:spcBef>
              <a:buSzPct val="100000"/>
              <a:defRPr sz="5200"/>
            </a:lvl1pPr>
            <a:lvl2pPr algn="ctr">
              <a:spcBef>
                <a:spcPts val="0"/>
              </a:spcBef>
              <a:buSzPct val="100000"/>
              <a:defRPr sz="5200"/>
            </a:lvl2pPr>
            <a:lvl3pPr algn="ctr">
              <a:spcBef>
                <a:spcPts val="0"/>
              </a:spcBef>
              <a:buSzPct val="100000"/>
              <a:defRPr sz="5200"/>
            </a:lvl3pPr>
            <a:lvl4pPr algn="ctr">
              <a:spcBef>
                <a:spcPts val="0"/>
              </a:spcBef>
              <a:buSzPct val="100000"/>
              <a:defRPr sz="5200"/>
            </a:lvl4pPr>
            <a:lvl5pPr algn="ctr">
              <a:spcBef>
                <a:spcPts val="0"/>
              </a:spcBef>
              <a:buSzPct val="100000"/>
              <a:defRPr sz="5200"/>
            </a:lvl5pPr>
            <a:lvl6pPr algn="ctr">
              <a:spcBef>
                <a:spcPts val="0"/>
              </a:spcBef>
              <a:buSzPct val="100000"/>
              <a:defRPr sz="5200"/>
            </a:lvl6pPr>
            <a:lvl7pPr algn="ctr">
              <a:spcBef>
                <a:spcPts val="0"/>
              </a:spcBef>
              <a:buSzPct val="100000"/>
              <a:defRPr sz="5200"/>
            </a:lvl7pPr>
            <a:lvl8pPr algn="ctr">
              <a:spcBef>
                <a:spcPts val="0"/>
              </a:spcBef>
              <a:buSzPct val="100000"/>
              <a:defRPr sz="5200"/>
            </a:lvl8pPr>
            <a:lvl9pPr algn="ctr">
              <a:spcBef>
                <a:spcPts val="0"/>
              </a:spcBef>
              <a:buSzPct val="100000"/>
              <a:defRPr sz="5200"/>
            </a:lvl9pPr>
          </a:lstStyle>
          <a:p>
            <a:endParaRPr/>
          </a:p>
        </p:txBody>
      </p:sp>
      <p:sp>
        <p:nvSpPr>
          <p:cNvPr id="14" name="Shape 14"/>
          <p:cNvSpPr txBox="1">
            <a:spLocks noGrp="1"/>
          </p:cNvSpPr>
          <p:nvPr>
            <p:ph type="sldNum" idx="12"/>
          </p:nvPr>
        </p:nvSpPr>
        <p:spPr>
          <a:xfrm>
            <a:off x="9319703" y="7046639"/>
            <a:ext cx="603569" cy="594773"/>
          </a:xfrm>
          <a:prstGeom prst="rect">
            <a:avLst/>
          </a:prstGeom>
        </p:spPr>
        <p:txBody>
          <a:bodyPr lIns="131652" tIns="131652" rIns="131652" bIns="131652"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342871" y="672483"/>
            <a:ext cx="9372659" cy="865412"/>
          </a:xfrm>
          <a:prstGeom prst="rect">
            <a:avLst/>
          </a:prstGeom>
        </p:spPr>
        <p:txBody>
          <a:bodyPr lIns="131652" tIns="131652" rIns="131652" bIns="131652"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1" name="Shape 21"/>
          <p:cNvSpPr txBox="1">
            <a:spLocks noGrp="1"/>
          </p:cNvSpPr>
          <p:nvPr>
            <p:ph type="body" idx="1"/>
          </p:nvPr>
        </p:nvSpPr>
        <p:spPr>
          <a:xfrm>
            <a:off x="342871" y="1741518"/>
            <a:ext cx="4399889" cy="5162560"/>
          </a:xfrm>
          <a:prstGeom prst="rect">
            <a:avLst/>
          </a:prstGeom>
        </p:spPr>
        <p:txBody>
          <a:bodyPr lIns="131652" tIns="131652" rIns="131652" bIns="131652" anchor="t" anchorCtr="0"/>
          <a:lstStyle>
            <a:lvl1pPr>
              <a:spcBef>
                <a:spcPts val="0"/>
              </a:spcBef>
              <a:buSzPct val="100000"/>
              <a:defRPr sz="2000"/>
            </a:lvl1pPr>
            <a:lvl2pPr>
              <a:spcBef>
                <a:spcPts val="0"/>
              </a:spcBef>
              <a:buSzPct val="100000"/>
              <a:defRPr sz="1700"/>
            </a:lvl2pPr>
            <a:lvl3pPr>
              <a:spcBef>
                <a:spcPts val="0"/>
              </a:spcBef>
              <a:buSzPct val="100000"/>
              <a:defRPr sz="1700"/>
            </a:lvl3pPr>
            <a:lvl4pPr>
              <a:spcBef>
                <a:spcPts val="0"/>
              </a:spcBef>
              <a:buSzPct val="100000"/>
              <a:defRPr sz="1700"/>
            </a:lvl4pPr>
            <a:lvl5pPr>
              <a:spcBef>
                <a:spcPts val="0"/>
              </a:spcBef>
              <a:buSzPct val="100000"/>
              <a:defRPr sz="1700"/>
            </a:lvl5pPr>
            <a:lvl6pPr>
              <a:spcBef>
                <a:spcPts val="0"/>
              </a:spcBef>
              <a:buSzPct val="100000"/>
              <a:defRPr sz="1700"/>
            </a:lvl6pPr>
            <a:lvl7pPr>
              <a:spcBef>
                <a:spcPts val="0"/>
              </a:spcBef>
              <a:buSzPct val="100000"/>
              <a:defRPr sz="1700"/>
            </a:lvl7pPr>
            <a:lvl8pPr>
              <a:spcBef>
                <a:spcPts val="0"/>
              </a:spcBef>
              <a:buSzPct val="100000"/>
              <a:defRPr sz="1700"/>
            </a:lvl8pPr>
            <a:lvl9pPr>
              <a:spcBef>
                <a:spcPts val="0"/>
              </a:spcBef>
              <a:buSzPct val="100000"/>
              <a:defRPr sz="1700"/>
            </a:lvl9pPr>
          </a:lstStyle>
          <a:p>
            <a:endParaRPr/>
          </a:p>
        </p:txBody>
      </p:sp>
      <p:sp>
        <p:nvSpPr>
          <p:cNvPr id="22" name="Shape 22"/>
          <p:cNvSpPr txBox="1">
            <a:spLocks noGrp="1"/>
          </p:cNvSpPr>
          <p:nvPr>
            <p:ph type="body" idx="2"/>
          </p:nvPr>
        </p:nvSpPr>
        <p:spPr>
          <a:xfrm>
            <a:off x="5315641" y="1741518"/>
            <a:ext cx="4399889" cy="5162560"/>
          </a:xfrm>
          <a:prstGeom prst="rect">
            <a:avLst/>
          </a:prstGeom>
        </p:spPr>
        <p:txBody>
          <a:bodyPr lIns="131652" tIns="131652" rIns="131652" bIns="131652" anchor="t" anchorCtr="0"/>
          <a:lstStyle>
            <a:lvl1pPr>
              <a:spcBef>
                <a:spcPts val="0"/>
              </a:spcBef>
              <a:buSzPct val="100000"/>
              <a:defRPr sz="2000"/>
            </a:lvl1pPr>
            <a:lvl2pPr>
              <a:spcBef>
                <a:spcPts val="0"/>
              </a:spcBef>
              <a:buSzPct val="100000"/>
              <a:defRPr sz="1700"/>
            </a:lvl2pPr>
            <a:lvl3pPr>
              <a:spcBef>
                <a:spcPts val="0"/>
              </a:spcBef>
              <a:buSzPct val="100000"/>
              <a:defRPr sz="1700"/>
            </a:lvl3pPr>
            <a:lvl4pPr>
              <a:spcBef>
                <a:spcPts val="0"/>
              </a:spcBef>
              <a:buSzPct val="100000"/>
              <a:defRPr sz="1700"/>
            </a:lvl4pPr>
            <a:lvl5pPr>
              <a:spcBef>
                <a:spcPts val="0"/>
              </a:spcBef>
              <a:buSzPct val="100000"/>
              <a:defRPr sz="1700"/>
            </a:lvl5pPr>
            <a:lvl6pPr>
              <a:spcBef>
                <a:spcPts val="0"/>
              </a:spcBef>
              <a:buSzPct val="100000"/>
              <a:defRPr sz="1700"/>
            </a:lvl6pPr>
            <a:lvl7pPr>
              <a:spcBef>
                <a:spcPts val="0"/>
              </a:spcBef>
              <a:buSzPct val="100000"/>
              <a:defRPr sz="1700"/>
            </a:lvl7pPr>
            <a:lvl8pPr>
              <a:spcBef>
                <a:spcPts val="0"/>
              </a:spcBef>
              <a:buSzPct val="100000"/>
              <a:defRPr sz="1700"/>
            </a:lvl8pPr>
            <a:lvl9pPr>
              <a:spcBef>
                <a:spcPts val="0"/>
              </a:spcBef>
              <a:buSzPct val="100000"/>
              <a:defRPr sz="1700"/>
            </a:lvl9pPr>
          </a:lstStyle>
          <a:p>
            <a:endParaRPr/>
          </a:p>
        </p:txBody>
      </p:sp>
      <p:sp>
        <p:nvSpPr>
          <p:cNvPr id="23" name="Shape 23"/>
          <p:cNvSpPr txBox="1">
            <a:spLocks noGrp="1"/>
          </p:cNvSpPr>
          <p:nvPr>
            <p:ph type="sldNum" idx="12"/>
          </p:nvPr>
        </p:nvSpPr>
        <p:spPr>
          <a:xfrm>
            <a:off x="9319703" y="7046639"/>
            <a:ext cx="603569" cy="594773"/>
          </a:xfrm>
          <a:prstGeom prst="rect">
            <a:avLst/>
          </a:prstGeom>
        </p:spPr>
        <p:txBody>
          <a:bodyPr lIns="131652" tIns="131652" rIns="131652" bIns="131652"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42871" y="672483"/>
            <a:ext cx="9372659" cy="865412"/>
          </a:xfrm>
          <a:prstGeom prst="rect">
            <a:avLst/>
          </a:prstGeom>
        </p:spPr>
        <p:txBody>
          <a:bodyPr lIns="131652" tIns="131652" rIns="131652" bIns="131652"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6" name="Shape 26"/>
          <p:cNvSpPr txBox="1">
            <a:spLocks noGrp="1"/>
          </p:cNvSpPr>
          <p:nvPr>
            <p:ph type="sldNum" idx="12"/>
          </p:nvPr>
        </p:nvSpPr>
        <p:spPr>
          <a:xfrm>
            <a:off x="9319703" y="7046639"/>
            <a:ext cx="603569" cy="594773"/>
          </a:xfrm>
          <a:prstGeom prst="rect">
            <a:avLst/>
          </a:prstGeom>
        </p:spPr>
        <p:txBody>
          <a:bodyPr lIns="131652" tIns="131652" rIns="131652" bIns="131652"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342871" y="839575"/>
            <a:ext cx="3088799" cy="1141945"/>
          </a:xfrm>
          <a:prstGeom prst="rect">
            <a:avLst/>
          </a:prstGeom>
        </p:spPr>
        <p:txBody>
          <a:bodyPr lIns="131652" tIns="131652" rIns="131652" bIns="131652" anchor="b" anchorCtr="0"/>
          <a:lstStyle>
            <a:lvl1pPr>
              <a:spcBef>
                <a:spcPts val="0"/>
              </a:spcBef>
              <a:buSzPct val="100000"/>
              <a:defRPr sz="3500"/>
            </a:lvl1pPr>
            <a:lvl2pPr>
              <a:spcBef>
                <a:spcPts val="0"/>
              </a:spcBef>
              <a:buSzPct val="100000"/>
              <a:defRPr sz="3500"/>
            </a:lvl2pPr>
            <a:lvl3pPr>
              <a:spcBef>
                <a:spcPts val="0"/>
              </a:spcBef>
              <a:buSzPct val="100000"/>
              <a:defRPr sz="3500"/>
            </a:lvl3pPr>
            <a:lvl4pPr>
              <a:spcBef>
                <a:spcPts val="0"/>
              </a:spcBef>
              <a:buSzPct val="100000"/>
              <a:defRPr sz="3500"/>
            </a:lvl4pPr>
            <a:lvl5pPr>
              <a:spcBef>
                <a:spcPts val="0"/>
              </a:spcBef>
              <a:buSzPct val="100000"/>
              <a:defRPr sz="3500"/>
            </a:lvl5pPr>
            <a:lvl6pPr>
              <a:spcBef>
                <a:spcPts val="0"/>
              </a:spcBef>
              <a:buSzPct val="100000"/>
              <a:defRPr sz="3500"/>
            </a:lvl6pPr>
            <a:lvl7pPr>
              <a:spcBef>
                <a:spcPts val="0"/>
              </a:spcBef>
              <a:buSzPct val="100000"/>
              <a:defRPr sz="3500"/>
            </a:lvl7pPr>
            <a:lvl8pPr>
              <a:spcBef>
                <a:spcPts val="0"/>
              </a:spcBef>
              <a:buSzPct val="100000"/>
              <a:defRPr sz="3500"/>
            </a:lvl8pPr>
            <a:lvl9pPr>
              <a:spcBef>
                <a:spcPts val="0"/>
              </a:spcBef>
              <a:buSzPct val="100000"/>
              <a:defRPr sz="3500"/>
            </a:lvl9pPr>
          </a:lstStyle>
          <a:p>
            <a:endParaRPr/>
          </a:p>
        </p:txBody>
      </p:sp>
      <p:sp>
        <p:nvSpPr>
          <p:cNvPr id="29" name="Shape 29"/>
          <p:cNvSpPr txBox="1">
            <a:spLocks noGrp="1"/>
          </p:cNvSpPr>
          <p:nvPr>
            <p:ph type="body" idx="1"/>
          </p:nvPr>
        </p:nvSpPr>
        <p:spPr>
          <a:xfrm>
            <a:off x="342871" y="2099841"/>
            <a:ext cx="3088799" cy="4804427"/>
          </a:xfrm>
          <a:prstGeom prst="rect">
            <a:avLst/>
          </a:prstGeom>
        </p:spPr>
        <p:txBody>
          <a:bodyPr lIns="131652" tIns="131652" rIns="131652" bIns="131652" anchor="t" anchorCtr="0"/>
          <a:lstStyle>
            <a:lvl1pPr>
              <a:spcBef>
                <a:spcPts val="0"/>
              </a:spcBef>
              <a:buSzPct val="100000"/>
              <a:defRPr sz="1700"/>
            </a:lvl1pPr>
            <a:lvl2pPr>
              <a:spcBef>
                <a:spcPts val="0"/>
              </a:spcBef>
              <a:buSzPct val="100000"/>
              <a:defRPr sz="1700"/>
            </a:lvl2pPr>
            <a:lvl3pPr>
              <a:spcBef>
                <a:spcPts val="0"/>
              </a:spcBef>
              <a:buSzPct val="100000"/>
              <a:defRPr sz="1700"/>
            </a:lvl3pPr>
            <a:lvl4pPr>
              <a:spcBef>
                <a:spcPts val="0"/>
              </a:spcBef>
              <a:buSzPct val="100000"/>
              <a:defRPr sz="1700"/>
            </a:lvl4pPr>
            <a:lvl5pPr>
              <a:spcBef>
                <a:spcPts val="0"/>
              </a:spcBef>
              <a:buSzPct val="100000"/>
              <a:defRPr sz="1700"/>
            </a:lvl5pPr>
            <a:lvl6pPr>
              <a:spcBef>
                <a:spcPts val="0"/>
              </a:spcBef>
              <a:buSzPct val="100000"/>
              <a:defRPr sz="1700"/>
            </a:lvl6pPr>
            <a:lvl7pPr>
              <a:spcBef>
                <a:spcPts val="0"/>
              </a:spcBef>
              <a:buSzPct val="100000"/>
              <a:defRPr sz="1700"/>
            </a:lvl7pPr>
            <a:lvl8pPr>
              <a:spcBef>
                <a:spcPts val="0"/>
              </a:spcBef>
              <a:buSzPct val="100000"/>
              <a:defRPr sz="1700"/>
            </a:lvl8pPr>
            <a:lvl9pPr>
              <a:spcBef>
                <a:spcPts val="0"/>
              </a:spcBef>
              <a:buSzPct val="100000"/>
              <a:defRPr sz="1700"/>
            </a:lvl9pPr>
          </a:lstStyle>
          <a:p>
            <a:endParaRPr/>
          </a:p>
        </p:txBody>
      </p:sp>
      <p:sp>
        <p:nvSpPr>
          <p:cNvPr id="30" name="Shape 30"/>
          <p:cNvSpPr txBox="1">
            <a:spLocks noGrp="1"/>
          </p:cNvSpPr>
          <p:nvPr>
            <p:ph type="sldNum" idx="12"/>
          </p:nvPr>
        </p:nvSpPr>
        <p:spPr>
          <a:xfrm>
            <a:off x="9319703" y="7046639"/>
            <a:ext cx="603569" cy="594773"/>
          </a:xfrm>
          <a:prstGeom prst="rect">
            <a:avLst/>
          </a:prstGeom>
        </p:spPr>
        <p:txBody>
          <a:bodyPr lIns="131652" tIns="131652" rIns="131652" bIns="131652"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Main poin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539275" y="680228"/>
            <a:ext cx="7004580" cy="6181653"/>
          </a:xfrm>
          <a:prstGeom prst="rect">
            <a:avLst/>
          </a:prstGeom>
        </p:spPr>
        <p:txBody>
          <a:bodyPr lIns="131652" tIns="131652" rIns="131652" bIns="131652" anchor="ctr" anchorCtr="0"/>
          <a:lstStyle>
            <a:lvl1pPr>
              <a:spcBef>
                <a:spcPts val="0"/>
              </a:spcBef>
              <a:buSzPct val="100000"/>
              <a:defRPr sz="6900"/>
            </a:lvl1pPr>
            <a:lvl2pPr>
              <a:spcBef>
                <a:spcPts val="0"/>
              </a:spcBef>
              <a:buSzPct val="100000"/>
              <a:defRPr sz="6900"/>
            </a:lvl2pPr>
            <a:lvl3pPr>
              <a:spcBef>
                <a:spcPts val="0"/>
              </a:spcBef>
              <a:buSzPct val="100000"/>
              <a:defRPr sz="6900"/>
            </a:lvl3pPr>
            <a:lvl4pPr>
              <a:spcBef>
                <a:spcPts val="0"/>
              </a:spcBef>
              <a:buSzPct val="100000"/>
              <a:defRPr sz="6900"/>
            </a:lvl4pPr>
            <a:lvl5pPr>
              <a:spcBef>
                <a:spcPts val="0"/>
              </a:spcBef>
              <a:buSzPct val="100000"/>
              <a:defRPr sz="6900"/>
            </a:lvl5pPr>
            <a:lvl6pPr>
              <a:spcBef>
                <a:spcPts val="0"/>
              </a:spcBef>
              <a:buSzPct val="100000"/>
              <a:defRPr sz="6900"/>
            </a:lvl6pPr>
            <a:lvl7pPr>
              <a:spcBef>
                <a:spcPts val="0"/>
              </a:spcBef>
              <a:buSzPct val="100000"/>
              <a:defRPr sz="6900"/>
            </a:lvl7pPr>
            <a:lvl8pPr>
              <a:spcBef>
                <a:spcPts val="0"/>
              </a:spcBef>
              <a:buSzPct val="100000"/>
              <a:defRPr sz="6900"/>
            </a:lvl8pPr>
            <a:lvl9pPr>
              <a:spcBef>
                <a:spcPts val="0"/>
              </a:spcBef>
              <a:buSzPct val="100000"/>
              <a:defRPr sz="6900"/>
            </a:lvl9pPr>
          </a:lstStyle>
          <a:p>
            <a:endParaRPr/>
          </a:p>
        </p:txBody>
      </p:sp>
      <p:sp>
        <p:nvSpPr>
          <p:cNvPr id="33" name="Shape 33"/>
          <p:cNvSpPr txBox="1">
            <a:spLocks noGrp="1"/>
          </p:cNvSpPr>
          <p:nvPr>
            <p:ph type="sldNum" idx="12"/>
          </p:nvPr>
        </p:nvSpPr>
        <p:spPr>
          <a:xfrm>
            <a:off x="9319703" y="7046639"/>
            <a:ext cx="603569" cy="594773"/>
          </a:xfrm>
          <a:prstGeom prst="rect">
            <a:avLst/>
          </a:prstGeom>
        </p:spPr>
        <p:txBody>
          <a:bodyPr lIns="131652" tIns="131652" rIns="131652" bIns="131652"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4"/>
        <p:cNvGrpSpPr/>
        <p:nvPr/>
      </p:nvGrpSpPr>
      <p:grpSpPr>
        <a:xfrm>
          <a:off x="0" y="0"/>
          <a:ext cx="0" cy="0"/>
          <a:chOff x="0" y="0"/>
          <a:chExt cx="0" cy="0"/>
        </a:xfrm>
      </p:grpSpPr>
      <p:sp>
        <p:nvSpPr>
          <p:cNvPr id="35" name="Shape 35"/>
          <p:cNvSpPr/>
          <p:nvPr/>
        </p:nvSpPr>
        <p:spPr>
          <a:xfrm>
            <a:off x="5029200" y="-188"/>
            <a:ext cx="5029200" cy="7772398"/>
          </a:xfrm>
          <a:prstGeom prst="rect">
            <a:avLst/>
          </a:prstGeom>
          <a:solidFill>
            <a:schemeClr val="lt2"/>
          </a:solidFill>
          <a:ln>
            <a:noFill/>
          </a:ln>
        </p:spPr>
        <p:txBody>
          <a:bodyPr lIns="131652" tIns="131652" rIns="131652" bIns="131652" anchor="ctr" anchorCtr="0">
            <a:noAutofit/>
          </a:bodyPr>
          <a:lstStyle/>
          <a:p>
            <a:pPr>
              <a:spcBef>
                <a:spcPts val="0"/>
              </a:spcBef>
              <a:buNone/>
            </a:pPr>
            <a:endParaRPr/>
          </a:p>
        </p:txBody>
      </p:sp>
      <p:sp>
        <p:nvSpPr>
          <p:cNvPr id="36" name="Shape 36"/>
          <p:cNvSpPr txBox="1">
            <a:spLocks noGrp="1"/>
          </p:cNvSpPr>
          <p:nvPr>
            <p:ph type="title"/>
          </p:nvPr>
        </p:nvSpPr>
        <p:spPr>
          <a:xfrm>
            <a:off x="292051" y="1863464"/>
            <a:ext cx="4449719" cy="2239920"/>
          </a:xfrm>
          <a:prstGeom prst="rect">
            <a:avLst/>
          </a:prstGeom>
        </p:spPr>
        <p:txBody>
          <a:bodyPr lIns="131652" tIns="131652" rIns="131652" bIns="131652" anchor="b" anchorCtr="0"/>
          <a:lstStyle>
            <a:lvl1pPr algn="ctr">
              <a:spcBef>
                <a:spcPts val="0"/>
              </a:spcBef>
              <a:buSzPct val="100000"/>
              <a:defRPr sz="6000"/>
            </a:lvl1pPr>
            <a:lvl2pPr algn="ctr">
              <a:spcBef>
                <a:spcPts val="0"/>
              </a:spcBef>
              <a:buSzPct val="100000"/>
              <a:defRPr sz="6000"/>
            </a:lvl2pPr>
            <a:lvl3pPr algn="ctr">
              <a:spcBef>
                <a:spcPts val="0"/>
              </a:spcBef>
              <a:buSzPct val="100000"/>
              <a:defRPr sz="6000"/>
            </a:lvl3pPr>
            <a:lvl4pPr algn="ctr">
              <a:spcBef>
                <a:spcPts val="0"/>
              </a:spcBef>
              <a:buSzPct val="100000"/>
              <a:defRPr sz="6000"/>
            </a:lvl4pPr>
            <a:lvl5pPr algn="ctr">
              <a:spcBef>
                <a:spcPts val="0"/>
              </a:spcBef>
              <a:buSzPct val="100000"/>
              <a:defRPr sz="6000"/>
            </a:lvl5pPr>
            <a:lvl6pPr algn="ctr">
              <a:spcBef>
                <a:spcPts val="0"/>
              </a:spcBef>
              <a:buSzPct val="100000"/>
              <a:defRPr sz="6000"/>
            </a:lvl6pPr>
            <a:lvl7pPr algn="ctr">
              <a:spcBef>
                <a:spcPts val="0"/>
              </a:spcBef>
              <a:buSzPct val="100000"/>
              <a:defRPr sz="6000"/>
            </a:lvl7pPr>
            <a:lvl8pPr algn="ctr">
              <a:spcBef>
                <a:spcPts val="0"/>
              </a:spcBef>
              <a:buSzPct val="100000"/>
              <a:defRPr sz="6000"/>
            </a:lvl8pPr>
            <a:lvl9pPr algn="ctr">
              <a:spcBef>
                <a:spcPts val="0"/>
              </a:spcBef>
              <a:buSzPct val="100000"/>
              <a:defRPr sz="6000"/>
            </a:lvl9pPr>
          </a:lstStyle>
          <a:p>
            <a:endParaRPr/>
          </a:p>
        </p:txBody>
      </p:sp>
      <p:sp>
        <p:nvSpPr>
          <p:cNvPr id="37" name="Shape 37"/>
          <p:cNvSpPr txBox="1">
            <a:spLocks noGrp="1"/>
          </p:cNvSpPr>
          <p:nvPr>
            <p:ph type="subTitle" idx="1"/>
          </p:nvPr>
        </p:nvSpPr>
        <p:spPr>
          <a:xfrm>
            <a:off x="292051" y="4235759"/>
            <a:ext cx="4449719" cy="1866373"/>
          </a:xfrm>
          <a:prstGeom prst="rect">
            <a:avLst/>
          </a:prstGeom>
        </p:spPr>
        <p:txBody>
          <a:bodyPr lIns="131652" tIns="131652" rIns="131652" bIns="131652" anchor="t" anchorCtr="0"/>
          <a:lstStyle>
            <a:lvl1pPr algn="ctr">
              <a:lnSpc>
                <a:spcPct val="100000"/>
              </a:lnSpc>
              <a:spcBef>
                <a:spcPts val="0"/>
              </a:spcBef>
              <a:spcAft>
                <a:spcPts val="0"/>
              </a:spcAft>
              <a:buSzPct val="100000"/>
              <a:buNone/>
              <a:defRPr sz="3000"/>
            </a:lvl1pPr>
            <a:lvl2pPr algn="ctr">
              <a:lnSpc>
                <a:spcPct val="100000"/>
              </a:lnSpc>
              <a:spcBef>
                <a:spcPts val="0"/>
              </a:spcBef>
              <a:spcAft>
                <a:spcPts val="0"/>
              </a:spcAft>
              <a:buSzPct val="100000"/>
              <a:buNone/>
              <a:defRPr sz="3000"/>
            </a:lvl2pPr>
            <a:lvl3pPr algn="ctr">
              <a:lnSpc>
                <a:spcPct val="100000"/>
              </a:lnSpc>
              <a:spcBef>
                <a:spcPts val="0"/>
              </a:spcBef>
              <a:spcAft>
                <a:spcPts val="0"/>
              </a:spcAft>
              <a:buSzPct val="100000"/>
              <a:buNone/>
              <a:defRPr sz="3000"/>
            </a:lvl3pPr>
            <a:lvl4pPr algn="ctr">
              <a:lnSpc>
                <a:spcPct val="100000"/>
              </a:lnSpc>
              <a:spcBef>
                <a:spcPts val="0"/>
              </a:spcBef>
              <a:spcAft>
                <a:spcPts val="0"/>
              </a:spcAft>
              <a:buSzPct val="100000"/>
              <a:buNone/>
              <a:defRPr sz="3000"/>
            </a:lvl4pPr>
            <a:lvl5pPr algn="ctr">
              <a:lnSpc>
                <a:spcPct val="100000"/>
              </a:lnSpc>
              <a:spcBef>
                <a:spcPts val="0"/>
              </a:spcBef>
              <a:spcAft>
                <a:spcPts val="0"/>
              </a:spcAft>
              <a:buSzPct val="100000"/>
              <a:buNone/>
              <a:defRPr sz="3000"/>
            </a:lvl5pPr>
            <a:lvl6pPr algn="ctr">
              <a:lnSpc>
                <a:spcPct val="100000"/>
              </a:lnSpc>
              <a:spcBef>
                <a:spcPts val="0"/>
              </a:spcBef>
              <a:spcAft>
                <a:spcPts val="0"/>
              </a:spcAft>
              <a:buSzPct val="100000"/>
              <a:buNone/>
              <a:defRPr sz="3000"/>
            </a:lvl6pPr>
            <a:lvl7pPr algn="ctr">
              <a:lnSpc>
                <a:spcPct val="100000"/>
              </a:lnSpc>
              <a:spcBef>
                <a:spcPts val="0"/>
              </a:spcBef>
              <a:spcAft>
                <a:spcPts val="0"/>
              </a:spcAft>
              <a:buSzPct val="100000"/>
              <a:buNone/>
              <a:defRPr sz="3000"/>
            </a:lvl7pPr>
            <a:lvl8pPr algn="ctr">
              <a:lnSpc>
                <a:spcPct val="100000"/>
              </a:lnSpc>
              <a:spcBef>
                <a:spcPts val="0"/>
              </a:spcBef>
              <a:spcAft>
                <a:spcPts val="0"/>
              </a:spcAft>
              <a:buSzPct val="100000"/>
              <a:buNone/>
              <a:defRPr sz="3000"/>
            </a:lvl8pPr>
            <a:lvl9pPr algn="ctr">
              <a:lnSpc>
                <a:spcPct val="100000"/>
              </a:lnSpc>
              <a:spcBef>
                <a:spcPts val="0"/>
              </a:spcBef>
              <a:spcAft>
                <a:spcPts val="0"/>
              </a:spcAft>
              <a:buSzPct val="100000"/>
              <a:buNone/>
              <a:defRPr sz="3000"/>
            </a:lvl9pPr>
          </a:lstStyle>
          <a:p>
            <a:endParaRPr/>
          </a:p>
        </p:txBody>
      </p:sp>
      <p:sp>
        <p:nvSpPr>
          <p:cNvPr id="38" name="Shape 38"/>
          <p:cNvSpPr txBox="1">
            <a:spLocks noGrp="1"/>
          </p:cNvSpPr>
          <p:nvPr>
            <p:ph type="body" idx="2"/>
          </p:nvPr>
        </p:nvSpPr>
        <p:spPr>
          <a:xfrm>
            <a:off x="5433450" y="1094160"/>
            <a:ext cx="4220700" cy="5583705"/>
          </a:xfrm>
          <a:prstGeom prst="rect">
            <a:avLst/>
          </a:prstGeom>
        </p:spPr>
        <p:txBody>
          <a:bodyPr lIns="131652" tIns="131652" rIns="131652" bIns="131652"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9" name="Shape 39"/>
          <p:cNvSpPr txBox="1">
            <a:spLocks noGrp="1"/>
          </p:cNvSpPr>
          <p:nvPr>
            <p:ph type="sldNum" idx="12"/>
          </p:nvPr>
        </p:nvSpPr>
        <p:spPr>
          <a:xfrm>
            <a:off x="9319703" y="7046639"/>
            <a:ext cx="603569" cy="594773"/>
          </a:xfrm>
          <a:prstGeom prst="rect">
            <a:avLst/>
          </a:prstGeom>
        </p:spPr>
        <p:txBody>
          <a:bodyPr lIns="131652" tIns="131652" rIns="131652" bIns="131652"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aption">
    <p:spTree>
      <p:nvGrpSpPr>
        <p:cNvPr id="1" name="Shape 40"/>
        <p:cNvGrpSpPr/>
        <p:nvPr/>
      </p:nvGrpSpPr>
      <p:grpSpPr>
        <a:xfrm>
          <a:off x="0" y="0"/>
          <a:ext cx="0" cy="0"/>
          <a:chOff x="0" y="0"/>
          <a:chExt cx="0" cy="0"/>
        </a:xfrm>
      </p:grpSpPr>
      <p:sp>
        <p:nvSpPr>
          <p:cNvPr id="41" name="Shape 41"/>
          <p:cNvSpPr txBox="1">
            <a:spLocks noGrp="1"/>
          </p:cNvSpPr>
          <p:nvPr>
            <p:ph type="body" idx="1"/>
          </p:nvPr>
        </p:nvSpPr>
        <p:spPr>
          <a:xfrm>
            <a:off x="342870" y="6392870"/>
            <a:ext cx="6598680" cy="914373"/>
          </a:xfrm>
          <a:prstGeom prst="rect">
            <a:avLst/>
          </a:prstGeom>
        </p:spPr>
        <p:txBody>
          <a:bodyPr lIns="131652" tIns="131652" rIns="131652" bIns="131652" anchor="ctr" anchorCtr="0"/>
          <a:lstStyle>
            <a:lvl1pPr>
              <a:lnSpc>
                <a:spcPct val="100000"/>
              </a:lnSpc>
              <a:spcBef>
                <a:spcPts val="0"/>
              </a:spcBef>
              <a:spcAft>
                <a:spcPts val="0"/>
              </a:spcAft>
              <a:buNone/>
              <a:defRPr/>
            </a:lvl1pPr>
          </a:lstStyle>
          <a:p>
            <a:endParaRPr/>
          </a:p>
        </p:txBody>
      </p:sp>
      <p:sp>
        <p:nvSpPr>
          <p:cNvPr id="42" name="Shape 42"/>
          <p:cNvSpPr txBox="1">
            <a:spLocks noGrp="1"/>
          </p:cNvSpPr>
          <p:nvPr>
            <p:ph type="sldNum" idx="12"/>
          </p:nvPr>
        </p:nvSpPr>
        <p:spPr>
          <a:xfrm>
            <a:off x="9319703" y="7046639"/>
            <a:ext cx="603569" cy="594773"/>
          </a:xfrm>
          <a:prstGeom prst="rect">
            <a:avLst/>
          </a:prstGeom>
        </p:spPr>
        <p:txBody>
          <a:bodyPr lIns="131652" tIns="131652" rIns="131652" bIns="131652"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ig number">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342871" y="1671479"/>
            <a:ext cx="9372659" cy="2967067"/>
          </a:xfrm>
          <a:prstGeom prst="rect">
            <a:avLst/>
          </a:prstGeom>
        </p:spPr>
        <p:txBody>
          <a:bodyPr lIns="131652" tIns="131652" rIns="131652" bIns="131652" anchor="b" anchorCtr="0"/>
          <a:lstStyle>
            <a:lvl1pPr algn="ctr">
              <a:spcBef>
                <a:spcPts val="0"/>
              </a:spcBef>
              <a:buSzPct val="100000"/>
              <a:defRPr sz="17300"/>
            </a:lvl1pPr>
            <a:lvl2pPr algn="ctr">
              <a:spcBef>
                <a:spcPts val="0"/>
              </a:spcBef>
              <a:buSzPct val="100000"/>
              <a:defRPr sz="17300"/>
            </a:lvl2pPr>
            <a:lvl3pPr algn="ctr">
              <a:spcBef>
                <a:spcPts val="0"/>
              </a:spcBef>
              <a:buSzPct val="100000"/>
              <a:defRPr sz="17300"/>
            </a:lvl3pPr>
            <a:lvl4pPr algn="ctr">
              <a:spcBef>
                <a:spcPts val="0"/>
              </a:spcBef>
              <a:buSzPct val="100000"/>
              <a:defRPr sz="17300"/>
            </a:lvl4pPr>
            <a:lvl5pPr algn="ctr">
              <a:spcBef>
                <a:spcPts val="0"/>
              </a:spcBef>
              <a:buSzPct val="100000"/>
              <a:defRPr sz="17300"/>
            </a:lvl5pPr>
            <a:lvl6pPr algn="ctr">
              <a:spcBef>
                <a:spcPts val="0"/>
              </a:spcBef>
              <a:buSzPct val="100000"/>
              <a:defRPr sz="17300"/>
            </a:lvl6pPr>
            <a:lvl7pPr algn="ctr">
              <a:spcBef>
                <a:spcPts val="0"/>
              </a:spcBef>
              <a:buSzPct val="100000"/>
              <a:defRPr sz="17300"/>
            </a:lvl7pPr>
            <a:lvl8pPr algn="ctr">
              <a:spcBef>
                <a:spcPts val="0"/>
              </a:spcBef>
              <a:buSzPct val="100000"/>
              <a:defRPr sz="17300"/>
            </a:lvl8pPr>
            <a:lvl9pPr algn="ctr">
              <a:spcBef>
                <a:spcPts val="0"/>
              </a:spcBef>
              <a:buSzPct val="100000"/>
              <a:defRPr sz="17300"/>
            </a:lvl9pPr>
          </a:lstStyle>
          <a:p>
            <a:endParaRPr/>
          </a:p>
        </p:txBody>
      </p:sp>
      <p:sp>
        <p:nvSpPr>
          <p:cNvPr id="45" name="Shape 45"/>
          <p:cNvSpPr txBox="1">
            <a:spLocks noGrp="1"/>
          </p:cNvSpPr>
          <p:nvPr>
            <p:ph type="body" idx="1"/>
          </p:nvPr>
        </p:nvSpPr>
        <p:spPr>
          <a:xfrm>
            <a:off x="342871" y="4763363"/>
            <a:ext cx="9372659" cy="1965653"/>
          </a:xfrm>
          <a:prstGeom prst="rect">
            <a:avLst/>
          </a:prstGeom>
        </p:spPr>
        <p:txBody>
          <a:bodyPr lIns="131652" tIns="131652" rIns="131652" bIns="131652" anchor="t" anchorCtr="0"/>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a:endParaRPr/>
          </a:p>
        </p:txBody>
      </p:sp>
      <p:sp>
        <p:nvSpPr>
          <p:cNvPr id="46" name="Shape 46"/>
          <p:cNvSpPr txBox="1">
            <a:spLocks noGrp="1"/>
          </p:cNvSpPr>
          <p:nvPr>
            <p:ph type="sldNum" idx="12"/>
          </p:nvPr>
        </p:nvSpPr>
        <p:spPr>
          <a:xfrm>
            <a:off x="9319703" y="7046639"/>
            <a:ext cx="603569" cy="594773"/>
          </a:xfrm>
          <a:prstGeom prst="rect">
            <a:avLst/>
          </a:prstGeom>
        </p:spPr>
        <p:txBody>
          <a:bodyPr lIns="131652" tIns="131652" rIns="131652" bIns="131652" anchor="ctr" anchorCtr="0">
            <a:noAutofit/>
          </a:bodyPr>
          <a:lstStyle/>
          <a:p>
            <a:fld id="{00000000-1234-1234-1234-123412341234}" type="slidenum">
              <a:rPr lang="en" smtClean="0"/>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342871" y="672483"/>
            <a:ext cx="9372659" cy="865412"/>
          </a:xfrm>
          <a:prstGeom prst="rect">
            <a:avLst/>
          </a:prstGeom>
          <a:noFill/>
          <a:ln>
            <a:noFill/>
          </a:ln>
        </p:spPr>
        <p:txBody>
          <a:bodyPr lIns="131652" tIns="131652" rIns="131652" bIns="131652" anchor="t" anchorCtr="0"/>
          <a:lstStyle>
            <a:lvl1pPr>
              <a:spcBef>
                <a:spcPts val="0"/>
              </a:spcBef>
              <a:buClr>
                <a:schemeClr val="dk1"/>
              </a:buClr>
              <a:buSzPct val="100000"/>
              <a:buNone/>
              <a:defRPr sz="2800">
                <a:solidFill>
                  <a:schemeClr val="dk1"/>
                </a:solidFill>
              </a:defRPr>
            </a:lvl1pPr>
            <a:lvl2pPr>
              <a:spcBef>
                <a:spcPts val="0"/>
              </a:spcBef>
              <a:buClr>
                <a:schemeClr val="dk1"/>
              </a:buClr>
              <a:buSzPct val="100000"/>
              <a:buNone/>
              <a:defRPr sz="2800">
                <a:solidFill>
                  <a:schemeClr val="dk1"/>
                </a:solidFill>
              </a:defRPr>
            </a:lvl2pPr>
            <a:lvl3pPr>
              <a:spcBef>
                <a:spcPts val="0"/>
              </a:spcBef>
              <a:buClr>
                <a:schemeClr val="dk1"/>
              </a:buClr>
              <a:buSzPct val="100000"/>
              <a:buNone/>
              <a:defRPr sz="2800">
                <a:solidFill>
                  <a:schemeClr val="dk1"/>
                </a:solidFill>
              </a:defRPr>
            </a:lvl3pPr>
            <a:lvl4pPr>
              <a:spcBef>
                <a:spcPts val="0"/>
              </a:spcBef>
              <a:buClr>
                <a:schemeClr val="dk1"/>
              </a:buClr>
              <a:buSzPct val="100000"/>
              <a:buNone/>
              <a:defRPr sz="2800">
                <a:solidFill>
                  <a:schemeClr val="dk1"/>
                </a:solidFill>
              </a:defRPr>
            </a:lvl4pPr>
            <a:lvl5pPr>
              <a:spcBef>
                <a:spcPts val="0"/>
              </a:spcBef>
              <a:buClr>
                <a:schemeClr val="dk1"/>
              </a:buClr>
              <a:buSzPct val="100000"/>
              <a:buNone/>
              <a:defRPr sz="2800">
                <a:solidFill>
                  <a:schemeClr val="dk1"/>
                </a:solidFill>
              </a:defRPr>
            </a:lvl5pPr>
            <a:lvl6pPr>
              <a:spcBef>
                <a:spcPts val="0"/>
              </a:spcBef>
              <a:buClr>
                <a:schemeClr val="dk1"/>
              </a:buClr>
              <a:buSzPct val="100000"/>
              <a:buNone/>
              <a:defRPr sz="2800">
                <a:solidFill>
                  <a:schemeClr val="dk1"/>
                </a:solidFill>
              </a:defRPr>
            </a:lvl6pPr>
            <a:lvl7pPr>
              <a:spcBef>
                <a:spcPts val="0"/>
              </a:spcBef>
              <a:buClr>
                <a:schemeClr val="dk1"/>
              </a:buClr>
              <a:buSzPct val="100000"/>
              <a:buNone/>
              <a:defRPr sz="2800">
                <a:solidFill>
                  <a:schemeClr val="dk1"/>
                </a:solidFill>
              </a:defRPr>
            </a:lvl7pPr>
            <a:lvl8pPr>
              <a:spcBef>
                <a:spcPts val="0"/>
              </a:spcBef>
              <a:buClr>
                <a:schemeClr val="dk1"/>
              </a:buClr>
              <a:buSzPct val="100000"/>
              <a:buNone/>
              <a:defRPr sz="2800">
                <a:solidFill>
                  <a:schemeClr val="dk1"/>
                </a:solidFill>
              </a:defRPr>
            </a:lvl8pPr>
            <a:lvl9pPr>
              <a:spcBef>
                <a:spcPts val="0"/>
              </a:spcBef>
              <a:buClr>
                <a:schemeClr val="dk1"/>
              </a:buClr>
              <a:buSzPct val="100000"/>
              <a:buNone/>
              <a:defRPr sz="2800">
                <a:solidFill>
                  <a:schemeClr val="dk1"/>
                </a:solidFill>
              </a:defRPr>
            </a:lvl9pPr>
          </a:lstStyle>
          <a:p>
            <a:endParaRPr/>
          </a:p>
        </p:txBody>
      </p:sp>
      <p:sp>
        <p:nvSpPr>
          <p:cNvPr id="6" name="Shape 6"/>
          <p:cNvSpPr txBox="1">
            <a:spLocks noGrp="1"/>
          </p:cNvSpPr>
          <p:nvPr>
            <p:ph type="body" idx="1"/>
          </p:nvPr>
        </p:nvSpPr>
        <p:spPr>
          <a:xfrm>
            <a:off x="342871" y="1741518"/>
            <a:ext cx="9372659" cy="5162560"/>
          </a:xfrm>
          <a:prstGeom prst="rect">
            <a:avLst/>
          </a:prstGeom>
          <a:noFill/>
          <a:ln>
            <a:noFill/>
          </a:ln>
        </p:spPr>
        <p:txBody>
          <a:bodyPr lIns="131652" tIns="131652" rIns="131652" bIns="131652" anchor="t" anchorCtr="0"/>
          <a:lstStyle>
            <a:lvl1pPr>
              <a:lnSpc>
                <a:spcPct val="115000"/>
              </a:lnSpc>
              <a:spcBef>
                <a:spcPts val="0"/>
              </a:spcBef>
              <a:spcAft>
                <a:spcPts val="1600"/>
              </a:spcAft>
              <a:buClr>
                <a:schemeClr val="dk2"/>
              </a:buClr>
              <a:buSzPct val="100000"/>
              <a:defRPr sz="1800">
                <a:solidFill>
                  <a:schemeClr val="dk2"/>
                </a:solidFill>
              </a:defRPr>
            </a:lvl1pPr>
            <a:lvl2pPr>
              <a:lnSpc>
                <a:spcPct val="115000"/>
              </a:lnSpc>
              <a:spcBef>
                <a:spcPts val="0"/>
              </a:spcBef>
              <a:spcAft>
                <a:spcPts val="1600"/>
              </a:spcAft>
              <a:buClr>
                <a:schemeClr val="dk2"/>
              </a:buClr>
              <a:defRPr>
                <a:solidFill>
                  <a:schemeClr val="dk2"/>
                </a:solidFill>
              </a:defRPr>
            </a:lvl2pPr>
            <a:lvl3pPr>
              <a:lnSpc>
                <a:spcPct val="115000"/>
              </a:lnSpc>
              <a:spcBef>
                <a:spcPts val="0"/>
              </a:spcBef>
              <a:spcAft>
                <a:spcPts val="1600"/>
              </a:spcAft>
              <a:buClr>
                <a:schemeClr val="dk2"/>
              </a:buClr>
              <a:defRPr>
                <a:solidFill>
                  <a:schemeClr val="dk2"/>
                </a:solidFill>
              </a:defRPr>
            </a:lvl3pPr>
            <a:lvl4pPr>
              <a:lnSpc>
                <a:spcPct val="115000"/>
              </a:lnSpc>
              <a:spcBef>
                <a:spcPts val="0"/>
              </a:spcBef>
              <a:spcAft>
                <a:spcPts val="1600"/>
              </a:spcAft>
              <a:buClr>
                <a:schemeClr val="dk2"/>
              </a:buClr>
              <a:defRPr>
                <a:solidFill>
                  <a:schemeClr val="dk2"/>
                </a:solidFill>
              </a:defRPr>
            </a:lvl4pPr>
            <a:lvl5pPr>
              <a:lnSpc>
                <a:spcPct val="115000"/>
              </a:lnSpc>
              <a:spcBef>
                <a:spcPts val="0"/>
              </a:spcBef>
              <a:spcAft>
                <a:spcPts val="1600"/>
              </a:spcAft>
              <a:buClr>
                <a:schemeClr val="dk2"/>
              </a:buClr>
              <a:defRPr>
                <a:solidFill>
                  <a:schemeClr val="dk2"/>
                </a:solidFill>
              </a:defRPr>
            </a:lvl5pPr>
            <a:lvl6pPr>
              <a:lnSpc>
                <a:spcPct val="115000"/>
              </a:lnSpc>
              <a:spcBef>
                <a:spcPts val="0"/>
              </a:spcBef>
              <a:spcAft>
                <a:spcPts val="1600"/>
              </a:spcAft>
              <a:buClr>
                <a:schemeClr val="dk2"/>
              </a:buClr>
              <a:defRPr>
                <a:solidFill>
                  <a:schemeClr val="dk2"/>
                </a:solidFill>
              </a:defRPr>
            </a:lvl6pPr>
            <a:lvl7pPr>
              <a:lnSpc>
                <a:spcPct val="115000"/>
              </a:lnSpc>
              <a:spcBef>
                <a:spcPts val="0"/>
              </a:spcBef>
              <a:spcAft>
                <a:spcPts val="1600"/>
              </a:spcAft>
              <a:buClr>
                <a:schemeClr val="dk2"/>
              </a:buClr>
              <a:defRPr>
                <a:solidFill>
                  <a:schemeClr val="dk2"/>
                </a:solidFill>
              </a:defRPr>
            </a:lvl7pPr>
            <a:lvl8pPr>
              <a:lnSpc>
                <a:spcPct val="115000"/>
              </a:lnSpc>
              <a:spcBef>
                <a:spcPts val="0"/>
              </a:spcBef>
              <a:spcAft>
                <a:spcPts val="1600"/>
              </a:spcAft>
              <a:buClr>
                <a:schemeClr val="dk2"/>
              </a:buClr>
              <a:defRPr>
                <a:solidFill>
                  <a:schemeClr val="dk2"/>
                </a:solidFill>
              </a:defRPr>
            </a:lvl8pPr>
            <a:lvl9pPr>
              <a:lnSpc>
                <a:spcPct val="115000"/>
              </a:lnSpc>
              <a:spcBef>
                <a:spcPts val="0"/>
              </a:spcBef>
              <a:spcAft>
                <a:spcPts val="1600"/>
              </a:spcAft>
              <a:buClr>
                <a:schemeClr val="dk2"/>
              </a:buClr>
              <a:defRPr>
                <a:solidFill>
                  <a:schemeClr val="dk2"/>
                </a:solidFill>
              </a:defRPr>
            </a:lvl9pPr>
          </a:lstStyle>
          <a:p>
            <a:endParaRPr/>
          </a:p>
        </p:txBody>
      </p:sp>
      <p:sp>
        <p:nvSpPr>
          <p:cNvPr id="7" name="Shape 7"/>
          <p:cNvSpPr txBox="1">
            <a:spLocks noGrp="1"/>
          </p:cNvSpPr>
          <p:nvPr>
            <p:ph type="sldNum" idx="12"/>
          </p:nvPr>
        </p:nvSpPr>
        <p:spPr>
          <a:xfrm>
            <a:off x="9319703" y="7046639"/>
            <a:ext cx="603569" cy="594773"/>
          </a:xfrm>
          <a:prstGeom prst="rect">
            <a:avLst/>
          </a:prstGeom>
          <a:noFill/>
          <a:ln>
            <a:noFill/>
          </a:ln>
        </p:spPr>
        <p:txBody>
          <a:bodyPr lIns="131652" tIns="131652" rIns="131652" bIns="131652" anchor="ctr" anchorCtr="0">
            <a:noAutofit/>
          </a:bodyPr>
          <a:lstStyle/>
          <a:p>
            <a:pPr algn="r"/>
            <a:fld id="{00000000-1234-1234-1234-123412341234}" type="slidenum">
              <a:rPr lang="en" sz="1400" smtClean="0">
                <a:solidFill>
                  <a:schemeClr val="dk2"/>
                </a:solidFill>
              </a:rPr>
              <a:pPr algn="r"/>
              <a:t>‹#›</a:t>
            </a:fld>
            <a:endParaRPr lang="en" sz="14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2.jpeg"/><Relationship Id="rId4" Type="http://schemas.openxmlformats.org/officeDocument/2006/relationships/package" Target="../embeddings/Microsoft_Office_Excel_Worksheet1.xls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graphicFrame>
        <p:nvGraphicFramePr>
          <p:cNvPr id="8" name="Object 7"/>
          <p:cNvGraphicFramePr>
            <a:graphicFrameLocks noChangeAspect="1"/>
          </p:cNvGraphicFramePr>
          <p:nvPr>
            <p:extLst>
              <p:ext uri="{D42A27DB-BD31-4B8C-83A1-F6EECF244321}">
                <p14:modId xmlns:p14="http://schemas.microsoft.com/office/powerpoint/2010/main" xmlns="" val="733475512"/>
              </p:ext>
            </p:extLst>
          </p:nvPr>
        </p:nvGraphicFramePr>
        <p:xfrm>
          <a:off x="5181600" y="5943600"/>
          <a:ext cx="4508500" cy="1320800"/>
        </p:xfrm>
        <a:graphic>
          <a:graphicData uri="http://schemas.openxmlformats.org/presentationml/2006/ole">
            <p:oleObj spid="_x0000_s1262" name="Worksheet" r:id="rId4" imgW="5200678" imgH="1485782" progId="Excel.Sheet.12">
              <p:embed/>
            </p:oleObj>
          </a:graphicData>
        </a:graphic>
      </p:graphicFrame>
      <p:sp>
        <p:nvSpPr>
          <p:cNvPr id="52" name="Shape 52"/>
          <p:cNvSpPr txBox="1"/>
          <p:nvPr/>
        </p:nvSpPr>
        <p:spPr>
          <a:xfrm>
            <a:off x="48170" y="6248400"/>
            <a:ext cx="4600030" cy="1219200"/>
          </a:xfrm>
          <a:prstGeom prst="rect">
            <a:avLst/>
          </a:prstGeom>
          <a:noFill/>
          <a:ln>
            <a:noFill/>
          </a:ln>
        </p:spPr>
        <p:txBody>
          <a:bodyPr lIns="131652" tIns="131652" rIns="131652" bIns="131652" anchor="t" anchorCtr="0">
            <a:noAutofit/>
          </a:bodyPr>
          <a:lstStyle/>
          <a:p>
            <a:pPr algn="ctr"/>
            <a:r>
              <a:rPr lang="en" sz="1300" b="1" dirty="0">
                <a:solidFill>
                  <a:schemeClr val="tx1"/>
                </a:solidFill>
                <a:latin typeface="Arial Narrow" panose="020B0606020202030204" pitchFamily="34" charset="0"/>
                <a:ea typeface="Julee"/>
                <a:cs typeface="Julee"/>
                <a:sym typeface="Julee"/>
              </a:rPr>
              <a:t>Chinese Bible Church of Greater Lowell</a:t>
            </a:r>
          </a:p>
          <a:p>
            <a:pPr algn="ctr"/>
            <a:r>
              <a:rPr lang="en-US" sz="1200" dirty="0">
                <a:solidFill>
                  <a:schemeClr val="tx1"/>
                </a:solidFill>
                <a:latin typeface="Arial Narrow" panose="020B0606020202030204" pitchFamily="34" charset="0"/>
                <a:ea typeface="Julee"/>
                <a:cs typeface="Julee"/>
                <a:sym typeface="Julee"/>
              </a:rPr>
              <a:t>Pastor Peter Wu, Senior Pastor | Pastor Nathan </a:t>
            </a:r>
            <a:r>
              <a:rPr lang="en-US" sz="1200" dirty="0" smtClean="0">
                <a:solidFill>
                  <a:schemeClr val="tx1"/>
                </a:solidFill>
                <a:latin typeface="Arial Narrow" panose="020B0606020202030204" pitchFamily="34" charset="0"/>
                <a:ea typeface="Julee"/>
                <a:cs typeface="Julee"/>
                <a:sym typeface="Julee"/>
              </a:rPr>
              <a:t>Willems</a:t>
            </a:r>
            <a:r>
              <a:rPr lang="en-US" sz="1200" dirty="0">
                <a:solidFill>
                  <a:schemeClr val="tx1"/>
                </a:solidFill>
                <a:latin typeface="Arial Narrow" panose="020B0606020202030204" pitchFamily="34" charset="0"/>
                <a:ea typeface="Julee"/>
                <a:cs typeface="Julee"/>
                <a:sym typeface="Julee"/>
              </a:rPr>
              <a:t>, Youth</a:t>
            </a:r>
          </a:p>
          <a:p>
            <a:pPr algn="ctr"/>
            <a:r>
              <a:rPr lang="en-US" sz="1200" dirty="0">
                <a:solidFill>
                  <a:schemeClr val="tx1"/>
                </a:solidFill>
                <a:latin typeface="Arial Narrow" panose="020B0606020202030204" pitchFamily="34" charset="0"/>
                <a:ea typeface="Julee"/>
                <a:cs typeface="Julee"/>
                <a:sym typeface="Julee"/>
              </a:rPr>
              <a:t>Pastor James Chung, Mandarin | Pastor Chen, Cantonese</a:t>
            </a:r>
          </a:p>
          <a:p>
            <a:pPr algn="ctr"/>
            <a:r>
              <a:rPr lang="en-US" sz="1200" dirty="0">
                <a:solidFill>
                  <a:schemeClr val="tx1"/>
                </a:solidFill>
                <a:latin typeface="Arial Narrow" panose="020B0606020202030204" pitchFamily="34" charset="0"/>
                <a:ea typeface="Julee"/>
                <a:cs typeface="Julee"/>
                <a:sym typeface="Julee"/>
              </a:rPr>
              <a:t>197 Littleton Road | Chelmsford, MA 01824</a:t>
            </a:r>
          </a:p>
          <a:p>
            <a:pPr algn="ctr"/>
            <a:r>
              <a:rPr lang="en-US" sz="1200" dirty="0">
                <a:solidFill>
                  <a:schemeClr val="tx1"/>
                </a:solidFill>
                <a:latin typeface="Arial Narrow" panose="020B0606020202030204" pitchFamily="34" charset="0"/>
                <a:ea typeface="Julee"/>
                <a:cs typeface="Julee"/>
                <a:sym typeface="Julee"/>
              </a:rPr>
              <a:t>978.256.3889 | english@cbcgl.org | </a:t>
            </a:r>
            <a:r>
              <a:rPr lang="en-US" sz="1200" dirty="0" smtClean="0">
                <a:solidFill>
                  <a:schemeClr val="tx1"/>
                </a:solidFill>
                <a:latin typeface="Arial Narrow" panose="020B0606020202030204" pitchFamily="34" charset="0"/>
                <a:ea typeface="Julee"/>
                <a:cs typeface="Julee"/>
                <a:sym typeface="Julee"/>
              </a:rPr>
              <a:t>www.cbcgl.org</a:t>
            </a:r>
            <a:endParaRPr lang="en-US" sz="1200" dirty="0">
              <a:solidFill>
                <a:schemeClr val="tx1"/>
              </a:solidFill>
              <a:latin typeface="Arial Narrow" panose="020B0606020202030204" pitchFamily="34" charset="0"/>
              <a:ea typeface="Julee"/>
              <a:cs typeface="Julee"/>
              <a:sym typeface="Julee"/>
            </a:endParaRPr>
          </a:p>
        </p:txBody>
      </p:sp>
      <p:sp>
        <p:nvSpPr>
          <p:cNvPr id="57" name="Shape 57"/>
          <p:cNvSpPr/>
          <p:nvPr/>
        </p:nvSpPr>
        <p:spPr>
          <a:xfrm>
            <a:off x="5105400" y="685800"/>
            <a:ext cx="4572001" cy="3124200"/>
          </a:xfrm>
          <a:prstGeom prst="round2DiagRect">
            <a:avLst>
              <a:gd name="adj1" fmla="val 9604"/>
              <a:gd name="adj2" fmla="val 9590"/>
            </a:avLst>
          </a:prstGeom>
          <a:solidFill>
            <a:schemeClr val="lt1"/>
          </a:solidFill>
          <a:ln w="3175" cap="flat" cmpd="sng">
            <a:solidFill>
              <a:schemeClr val="tx2">
                <a:lumMod val="50000"/>
              </a:schemeClr>
            </a:solidFill>
            <a:prstDash val="dashDot"/>
            <a:round/>
            <a:headEnd type="none" w="med" len="med"/>
            <a:tailEnd type="none" w="med" len="med"/>
          </a:ln>
        </p:spPr>
        <p:txBody>
          <a:bodyPr lIns="0" tIns="131652" rIns="0" bIns="131652" anchor="ctr" anchorCtr="0">
            <a:noAutofit/>
          </a:bodyPr>
          <a:lstStyle/>
          <a:p>
            <a:pPr marL="171450" indent="-171450" algn="just">
              <a:buFontTx/>
              <a:buChar char="-"/>
            </a:pPr>
            <a:r>
              <a:rPr lang="en-US" sz="1000" dirty="0">
                <a:latin typeface="Julee" charset="0"/>
              </a:rPr>
              <a:t>Praise the Lord! We have collected a pledge of $ 2,300.00 from last Sunday and reached a total pledge of $1,947,620.00 in which we have already received an actual total amount of $1,650,590.00. Please complete the pledge by the end of March and also continue to pray for and participate to pledge for the equipment expenditure. Ask God to bless that we can move on to Phase II quickly after completion of Phase I. Please issue the check to "CBCGL" and write "Building Project" in the memo section of the check for your donation</a:t>
            </a:r>
            <a:r>
              <a:rPr lang="en-US" sz="1000" dirty="0" smtClean="0">
                <a:latin typeface="Julee" charset="0"/>
              </a:rPr>
              <a:t>.</a:t>
            </a:r>
          </a:p>
          <a:p>
            <a:pPr marL="171450" indent="-171450" algn="just">
              <a:buFontTx/>
              <a:buChar char="-"/>
            </a:pPr>
            <a:endParaRPr lang="en-US" sz="1000" dirty="0">
              <a:latin typeface="Julee" charset="0"/>
            </a:endParaRPr>
          </a:p>
          <a:p>
            <a:pPr marL="171450" indent="-171450" algn="just">
              <a:buFontTx/>
              <a:buChar char="-"/>
            </a:pPr>
            <a:r>
              <a:rPr lang="en-US" sz="1000" dirty="0" smtClean="0">
                <a:latin typeface="Julee" charset="0"/>
              </a:rPr>
              <a:t>There will be a membership class on Friday April 1st, 8pm, in the New Comer's room, building B. All brothers and sisters who are willing to commit to and take part in the CBCGL family are welcome to apply for church membership.</a:t>
            </a:r>
          </a:p>
          <a:p>
            <a:pPr marL="171450" indent="-171450" algn="just">
              <a:buFontTx/>
              <a:buChar char="-"/>
            </a:pPr>
            <a:endParaRPr lang="en-US" sz="1000" dirty="0" smtClean="0">
              <a:latin typeface="Julee" charset="0"/>
            </a:endParaRPr>
          </a:p>
          <a:p>
            <a:pPr marL="171450" indent="-171450" algn="just">
              <a:buFontTx/>
              <a:buChar char="-"/>
            </a:pPr>
            <a:r>
              <a:rPr lang="en-US" sz="1000" dirty="0" smtClean="0">
                <a:latin typeface="Julee" charset="0"/>
              </a:rPr>
              <a:t>Children’s </a:t>
            </a:r>
            <a:r>
              <a:rPr lang="en-US" sz="1000" dirty="0">
                <a:latin typeface="Julee" charset="0"/>
              </a:rPr>
              <a:t>Sunday Services are calling parents to lead worship for Preschool to 1st Grade between 11:30-12:30. Please contact Minister Chow for sign up: tomchow1213@gmail.com. </a:t>
            </a:r>
            <a:endParaRPr lang="en-US" sz="1000" dirty="0" smtClean="0">
              <a:latin typeface="Julee" charset="0"/>
            </a:endParaRPr>
          </a:p>
          <a:p>
            <a:pPr marL="171450" indent="-171450" algn="just">
              <a:buFontTx/>
              <a:buChar char="-"/>
            </a:pPr>
            <a:endParaRPr lang="en-US" sz="1000" dirty="0" smtClean="0">
              <a:latin typeface="Julee" charset="0"/>
            </a:endParaRPr>
          </a:p>
          <a:p>
            <a:pPr marL="171450" indent="-171450" algn="just">
              <a:buFontTx/>
              <a:buChar char="-"/>
            </a:pPr>
            <a:r>
              <a:rPr lang="en-US" sz="1000" dirty="0" smtClean="0">
                <a:latin typeface="Julee" charset="0"/>
              </a:rPr>
              <a:t>Christine Wu's maternal grandfather passed away on 3/16. The funeral and burial services took place on 3/26 Saturday. We offer our condolences to her and her relatives.</a:t>
            </a:r>
            <a:endParaRPr lang="en-US" sz="1000" dirty="0">
              <a:latin typeface="Julee" charset="0"/>
            </a:endParaRPr>
          </a:p>
        </p:txBody>
      </p:sp>
      <p:sp>
        <p:nvSpPr>
          <p:cNvPr id="58" name="Shape 58"/>
          <p:cNvSpPr/>
          <p:nvPr/>
        </p:nvSpPr>
        <p:spPr>
          <a:xfrm>
            <a:off x="6400799" y="304800"/>
            <a:ext cx="2438400" cy="290795"/>
          </a:xfrm>
          <a:prstGeom prst="round2SameRect">
            <a:avLst>
              <a:gd name="adj1" fmla="val 16667"/>
              <a:gd name="adj2" fmla="val 0"/>
            </a:avLst>
          </a:prstGeom>
          <a:solidFill>
            <a:srgbClr val="000000"/>
          </a:solidFill>
          <a:ln w="9525" cap="flat" cmpd="sng">
            <a:solidFill>
              <a:schemeClr val="dk2"/>
            </a:solidFill>
            <a:prstDash val="solid"/>
            <a:round/>
            <a:headEnd type="none" w="med" len="med"/>
            <a:tailEnd type="none" w="med" len="med"/>
          </a:ln>
        </p:spPr>
        <p:txBody>
          <a:bodyPr lIns="131652" tIns="131652" rIns="131652" bIns="131652" anchor="ctr" anchorCtr="0">
            <a:noAutofit/>
          </a:bodyPr>
          <a:lstStyle/>
          <a:p>
            <a:pPr algn="ctr"/>
            <a:r>
              <a:rPr lang="en" sz="1200" b="1" dirty="0" smtClean="0">
                <a:solidFill>
                  <a:schemeClr val="lt1"/>
                </a:solidFill>
                <a:latin typeface="Ribeye Marrow"/>
                <a:ea typeface="Ribeye Marrow"/>
                <a:cs typeface="Ribeye Marrow"/>
                <a:sym typeface="Ribeye Marrow"/>
              </a:rPr>
              <a:t>Family News</a:t>
            </a:r>
            <a:endParaRPr lang="en" sz="1200" b="1" dirty="0">
              <a:solidFill>
                <a:schemeClr val="lt1"/>
              </a:solidFill>
              <a:latin typeface="Ribeye Marrow"/>
              <a:ea typeface="Ribeye Marrow"/>
              <a:cs typeface="Ribeye Marrow"/>
              <a:sym typeface="Ribeye Marrow"/>
            </a:endParaRPr>
          </a:p>
        </p:txBody>
      </p:sp>
      <p:sp>
        <p:nvSpPr>
          <p:cNvPr id="23" name="Shape 99"/>
          <p:cNvSpPr txBox="1"/>
          <p:nvPr/>
        </p:nvSpPr>
        <p:spPr>
          <a:xfrm>
            <a:off x="602243" y="1752600"/>
            <a:ext cx="3455714" cy="4191000"/>
          </a:xfrm>
          <a:prstGeom prst="rect">
            <a:avLst/>
          </a:prstGeom>
          <a:noFill/>
          <a:ln>
            <a:noFill/>
          </a:ln>
          <a:effectLst>
            <a:softEdge rad="406400"/>
          </a:effectLst>
        </p:spPr>
        <p:txBody>
          <a:bodyPr lIns="131652" tIns="131652" rIns="131652" bIns="131652" anchor="t" anchorCtr="0">
            <a:noAutofit/>
          </a:bodyPr>
          <a:lstStyle/>
          <a:p>
            <a:pPr algn="ctr">
              <a:spcAft>
                <a:spcPts val="300"/>
              </a:spcAft>
            </a:pPr>
            <a:r>
              <a:rPr lang="en" sz="1500" dirty="0" smtClean="0">
                <a:solidFill>
                  <a:schemeClr val="tx1"/>
                </a:solidFill>
                <a:latin typeface="Julee" panose="020B0604020202020204" charset="0"/>
                <a:ea typeface="Alegreya Sans SC"/>
                <a:cs typeface="Alegreya Sans SC"/>
                <a:sym typeface="Alegreya Sans SC"/>
              </a:rPr>
              <a:t>Easter </a:t>
            </a:r>
            <a:r>
              <a:rPr lang="en" sz="1500" dirty="0">
                <a:solidFill>
                  <a:schemeClr val="tx1"/>
                </a:solidFill>
                <a:latin typeface="Julee" panose="020B0604020202020204" charset="0"/>
                <a:ea typeface="Alegreya Sans SC"/>
                <a:cs typeface="Alegreya Sans SC"/>
                <a:sym typeface="Alegreya Sans SC"/>
              </a:rPr>
              <a:t>2016</a:t>
            </a:r>
          </a:p>
          <a:p>
            <a:pPr algn="ctr">
              <a:spcAft>
                <a:spcPts val="300"/>
              </a:spcAft>
            </a:pPr>
            <a:endParaRPr lang="en" sz="1400" b="1" dirty="0">
              <a:solidFill>
                <a:schemeClr val="tx1"/>
              </a:solidFill>
              <a:effectLst>
                <a:outerShdw blurRad="38100" dist="38100" dir="2700000" algn="tl">
                  <a:srgbClr val="000000">
                    <a:alpha val="43137"/>
                  </a:srgbClr>
                </a:outerShdw>
              </a:effectLst>
              <a:latin typeface="Arial Narrow" panose="020B0606020202030204" pitchFamily="34" charset="0"/>
              <a:ea typeface="Alegreya Sans SC"/>
              <a:cs typeface="Alegreya Sans SC"/>
              <a:sym typeface="Alegreya Sans SC"/>
            </a:endParaRPr>
          </a:p>
          <a:p>
            <a:pPr algn="ctr">
              <a:spcAft>
                <a:spcPts val="300"/>
              </a:spcAft>
            </a:pPr>
            <a:r>
              <a:rPr lang="en" sz="1500" dirty="0" smtClean="0">
                <a:solidFill>
                  <a:schemeClr val="tx1"/>
                </a:solidFill>
                <a:effectLst>
                  <a:outerShdw blurRad="38100" dist="38100" dir="2700000" algn="tl">
                    <a:srgbClr val="000000">
                      <a:alpha val="43137"/>
                    </a:srgbClr>
                  </a:outerShdw>
                </a:effectLst>
                <a:latin typeface="Arial Narrow" panose="020B0606020202030204" pitchFamily="34" charset="0"/>
                <a:ea typeface="Alegreya Sans SC"/>
                <a:cs typeface="Alegreya Sans SC"/>
                <a:sym typeface="Alegreya Sans SC"/>
              </a:rPr>
              <a:t>Call </a:t>
            </a:r>
            <a:r>
              <a:rPr lang="en" sz="1500" dirty="0">
                <a:solidFill>
                  <a:schemeClr val="tx1"/>
                </a:solidFill>
                <a:effectLst>
                  <a:outerShdw blurRad="38100" dist="38100" dir="2700000" algn="tl">
                    <a:srgbClr val="000000">
                      <a:alpha val="43137"/>
                    </a:srgbClr>
                  </a:outerShdw>
                </a:effectLst>
                <a:latin typeface="Arial Narrow" panose="020B0606020202030204" pitchFamily="34" charset="0"/>
                <a:ea typeface="Alegreya Sans SC"/>
                <a:cs typeface="Alegreya Sans SC"/>
                <a:sym typeface="Alegreya Sans SC"/>
              </a:rPr>
              <a:t>to Worship</a:t>
            </a:r>
          </a:p>
          <a:p>
            <a:pPr algn="ctr">
              <a:spcAft>
                <a:spcPts val="300"/>
              </a:spcAft>
            </a:pPr>
            <a:r>
              <a:rPr lang="en" sz="1500" dirty="0">
                <a:solidFill>
                  <a:schemeClr val="tx1"/>
                </a:solidFill>
                <a:effectLst>
                  <a:outerShdw blurRad="38100" dist="38100" dir="2700000" algn="tl">
                    <a:srgbClr val="000000">
                      <a:alpha val="43137"/>
                    </a:srgbClr>
                  </a:outerShdw>
                </a:effectLst>
                <a:latin typeface="Arial Narrow" panose="020B0606020202030204" pitchFamily="34" charset="0"/>
                <a:ea typeface="Alegreya Sans SC"/>
                <a:cs typeface="Alegreya Sans SC"/>
                <a:sym typeface="Alegreya Sans SC"/>
              </a:rPr>
              <a:t>Scripture </a:t>
            </a:r>
            <a:r>
              <a:rPr lang="en" sz="1500" dirty="0" smtClean="0">
                <a:solidFill>
                  <a:schemeClr val="tx1"/>
                </a:solidFill>
                <a:effectLst>
                  <a:outerShdw blurRad="38100" dist="38100" dir="2700000" algn="tl">
                    <a:srgbClr val="000000">
                      <a:alpha val="43137"/>
                    </a:srgbClr>
                  </a:outerShdw>
                </a:effectLst>
                <a:latin typeface="Arial Narrow" panose="020B0606020202030204" pitchFamily="34" charset="0"/>
                <a:ea typeface="Alegreya Sans SC"/>
                <a:cs typeface="Alegreya Sans SC"/>
                <a:sym typeface="Alegreya Sans SC"/>
              </a:rPr>
              <a:t>Reading &amp; Opening </a:t>
            </a:r>
            <a:r>
              <a:rPr lang="en" sz="1500" dirty="0">
                <a:solidFill>
                  <a:schemeClr val="tx1"/>
                </a:solidFill>
                <a:effectLst>
                  <a:outerShdw blurRad="38100" dist="38100" dir="2700000" algn="tl">
                    <a:srgbClr val="000000">
                      <a:alpha val="43137"/>
                    </a:srgbClr>
                  </a:outerShdw>
                </a:effectLst>
                <a:latin typeface="Arial Narrow" panose="020B0606020202030204" pitchFamily="34" charset="0"/>
                <a:ea typeface="Alegreya Sans SC"/>
                <a:cs typeface="Alegreya Sans SC"/>
                <a:sym typeface="Alegreya Sans SC"/>
              </a:rPr>
              <a:t>Prayer</a:t>
            </a:r>
          </a:p>
          <a:p>
            <a:pPr algn="ctr">
              <a:spcAft>
                <a:spcPts val="300"/>
              </a:spcAft>
            </a:pPr>
            <a:r>
              <a:rPr lang="en" sz="1500" dirty="0">
                <a:solidFill>
                  <a:schemeClr val="tx1"/>
                </a:solidFill>
                <a:effectLst>
                  <a:outerShdw blurRad="38100" dist="38100" dir="2700000" algn="tl">
                    <a:srgbClr val="000000">
                      <a:alpha val="43137"/>
                    </a:srgbClr>
                  </a:outerShdw>
                </a:effectLst>
                <a:latin typeface="Arial Narrow" panose="020B0606020202030204" pitchFamily="34" charset="0"/>
                <a:ea typeface="Alegreya Sans SC"/>
                <a:cs typeface="Alegreya Sans SC"/>
                <a:sym typeface="Alegreya Sans SC"/>
              </a:rPr>
              <a:t>Songs of Worship</a:t>
            </a:r>
          </a:p>
          <a:p>
            <a:pPr algn="ctr">
              <a:spcAft>
                <a:spcPts val="300"/>
              </a:spcAft>
            </a:pPr>
            <a:r>
              <a:rPr lang="en" sz="1500" dirty="0" smtClean="0">
                <a:solidFill>
                  <a:schemeClr val="tx1"/>
                </a:solidFill>
                <a:effectLst>
                  <a:outerShdw blurRad="38100" dist="38100" dir="2700000" algn="tl">
                    <a:srgbClr val="000000">
                      <a:alpha val="43137"/>
                    </a:srgbClr>
                  </a:outerShdw>
                </a:effectLst>
                <a:latin typeface="Arial Narrow" panose="020B0606020202030204" pitchFamily="34" charset="0"/>
                <a:ea typeface="Alegreya Sans SC"/>
                <a:cs typeface="Alegreya Sans SC"/>
                <a:sym typeface="Alegreya Sans SC"/>
              </a:rPr>
              <a:t>Message: </a:t>
            </a:r>
            <a:r>
              <a:rPr lang="en-US" sz="1500" dirty="0" smtClean="0">
                <a:solidFill>
                  <a:schemeClr val="tx1"/>
                </a:solidFill>
                <a:effectLst>
                  <a:outerShdw blurRad="38100" dist="38100" dir="2700000" algn="tl">
                    <a:srgbClr val="000000">
                      <a:alpha val="43137"/>
                    </a:srgbClr>
                  </a:outerShdw>
                </a:effectLst>
                <a:latin typeface="Arial Narrow" panose="020B0606020202030204" pitchFamily="34" charset="0"/>
                <a:ea typeface="Alegreya Sans SC"/>
                <a:cs typeface="Alegreya Sans SC"/>
                <a:sym typeface="Alegreya Sans SC"/>
              </a:rPr>
              <a:t>Pastor Wu</a:t>
            </a:r>
          </a:p>
          <a:p>
            <a:pPr algn="ctr">
              <a:spcAft>
                <a:spcPts val="300"/>
              </a:spcAft>
            </a:pPr>
            <a:r>
              <a:rPr lang="en" sz="1500" dirty="0" smtClean="0">
                <a:solidFill>
                  <a:schemeClr val="tx1"/>
                </a:solidFill>
                <a:effectLst>
                  <a:outerShdw blurRad="38100" dist="38100" dir="2700000" algn="tl">
                    <a:srgbClr val="000000">
                      <a:alpha val="43137"/>
                    </a:srgbClr>
                  </a:outerShdw>
                </a:effectLst>
                <a:latin typeface="Arial Narrow" panose="020B0606020202030204" pitchFamily="34" charset="0"/>
                <a:ea typeface="Alegreya Sans SC"/>
                <a:cs typeface="Alegreya Sans SC"/>
                <a:sym typeface="Alegreya Sans SC"/>
              </a:rPr>
              <a:t>“</a:t>
            </a:r>
            <a:r>
              <a:rPr lang="en-US" sz="1500" dirty="0" smtClean="0">
                <a:solidFill>
                  <a:schemeClr val="tx1"/>
                </a:solidFill>
                <a:effectLst>
                  <a:outerShdw blurRad="38100" dist="38100" dir="2700000" algn="tl">
                    <a:srgbClr val="000000">
                      <a:alpha val="43137"/>
                    </a:srgbClr>
                  </a:outerShdw>
                </a:effectLst>
                <a:latin typeface="Arial Narrow" panose="020B0606020202030204" pitchFamily="34" charset="0"/>
                <a:ea typeface="Alegreya Sans SC"/>
                <a:cs typeface="Alegreya Sans SC"/>
                <a:sym typeface="Alegreya Sans SC"/>
              </a:rPr>
              <a:t>The Resurrected Christ is Returning”</a:t>
            </a:r>
          </a:p>
          <a:p>
            <a:pPr algn="ctr">
              <a:spcAft>
                <a:spcPts val="300"/>
              </a:spcAft>
            </a:pPr>
            <a:r>
              <a:rPr lang="en-US" sz="1500" dirty="0" smtClean="0">
                <a:solidFill>
                  <a:schemeClr val="tx1"/>
                </a:solidFill>
                <a:effectLst>
                  <a:outerShdw blurRad="38100" dist="38100" dir="2700000" algn="tl">
                    <a:srgbClr val="000000">
                      <a:alpha val="43137"/>
                    </a:srgbClr>
                  </a:outerShdw>
                </a:effectLst>
                <a:latin typeface="Arial Narrow" panose="020B0606020202030204" pitchFamily="34" charset="0"/>
                <a:ea typeface="Alegreya Sans SC"/>
                <a:cs typeface="Alegreya Sans SC"/>
                <a:sym typeface="Alegreya Sans SC"/>
              </a:rPr>
              <a:t>Revelation 1:4-6</a:t>
            </a:r>
            <a:endParaRPr lang="en" sz="1500" dirty="0" smtClean="0">
              <a:solidFill>
                <a:schemeClr val="tx1"/>
              </a:solidFill>
              <a:effectLst>
                <a:outerShdw blurRad="38100" dist="38100" dir="2700000" algn="tl">
                  <a:srgbClr val="000000">
                    <a:alpha val="43137"/>
                  </a:srgbClr>
                </a:outerShdw>
              </a:effectLst>
              <a:latin typeface="Arial Narrow" panose="020B0606020202030204" pitchFamily="34" charset="0"/>
              <a:ea typeface="Alegreya Sans SC"/>
              <a:cs typeface="Alegreya Sans SC"/>
              <a:sym typeface="Alegreya Sans SC"/>
            </a:endParaRPr>
          </a:p>
          <a:p>
            <a:pPr algn="ctr">
              <a:spcAft>
                <a:spcPts val="300"/>
              </a:spcAft>
            </a:pPr>
            <a:r>
              <a:rPr lang="en" sz="1500" dirty="0" smtClean="0">
                <a:solidFill>
                  <a:schemeClr val="tx1"/>
                </a:solidFill>
                <a:effectLst>
                  <a:outerShdw blurRad="38100" dist="38100" dir="2700000" algn="tl">
                    <a:srgbClr val="000000">
                      <a:alpha val="43137"/>
                    </a:srgbClr>
                  </a:outerShdw>
                </a:effectLst>
                <a:latin typeface="Arial Narrow" panose="020B0606020202030204" pitchFamily="34" charset="0"/>
                <a:ea typeface="Alegreya Sans SC"/>
                <a:cs typeface="Alegreya Sans SC"/>
                <a:sym typeface="Alegreya Sans SC"/>
              </a:rPr>
              <a:t>Response </a:t>
            </a:r>
            <a:r>
              <a:rPr lang="en" sz="1500" dirty="0">
                <a:solidFill>
                  <a:schemeClr val="tx1"/>
                </a:solidFill>
                <a:effectLst>
                  <a:outerShdw blurRad="38100" dist="38100" dir="2700000" algn="tl">
                    <a:srgbClr val="000000">
                      <a:alpha val="43137"/>
                    </a:srgbClr>
                  </a:outerShdw>
                </a:effectLst>
                <a:latin typeface="Arial Narrow" panose="020B0606020202030204" pitchFamily="34" charset="0"/>
                <a:ea typeface="Alegreya Sans SC"/>
                <a:cs typeface="Alegreya Sans SC"/>
                <a:sym typeface="Alegreya Sans SC"/>
              </a:rPr>
              <a:t>&amp; </a:t>
            </a:r>
            <a:r>
              <a:rPr lang="en" sz="1500" dirty="0" smtClean="0">
                <a:solidFill>
                  <a:schemeClr val="tx1"/>
                </a:solidFill>
                <a:effectLst>
                  <a:outerShdw blurRad="38100" dist="38100" dir="2700000" algn="tl">
                    <a:srgbClr val="000000">
                      <a:alpha val="43137"/>
                    </a:srgbClr>
                  </a:outerShdw>
                </a:effectLst>
                <a:latin typeface="Arial Narrow" panose="020B0606020202030204" pitchFamily="34" charset="0"/>
                <a:ea typeface="Alegreya Sans SC"/>
                <a:cs typeface="Alegreya Sans SC"/>
                <a:sym typeface="Alegreya Sans SC"/>
              </a:rPr>
              <a:t>Offering</a:t>
            </a:r>
          </a:p>
          <a:p>
            <a:pPr algn="ctr">
              <a:spcAft>
                <a:spcPts val="300"/>
              </a:spcAft>
            </a:pPr>
            <a:r>
              <a:rPr lang="en" sz="1500" dirty="0" smtClean="0">
                <a:solidFill>
                  <a:schemeClr val="tx1"/>
                </a:solidFill>
                <a:effectLst>
                  <a:outerShdw blurRad="38100" dist="38100" dir="2700000" algn="tl">
                    <a:srgbClr val="000000">
                      <a:alpha val="43137"/>
                    </a:srgbClr>
                  </a:outerShdw>
                </a:effectLst>
                <a:latin typeface="Arial Narrow" panose="020B0606020202030204" pitchFamily="34" charset="0"/>
                <a:ea typeface="Alegreya Sans SC"/>
                <a:cs typeface="Alegreya Sans SC"/>
                <a:sym typeface="Alegreya Sans SC"/>
              </a:rPr>
              <a:t>Announcements</a:t>
            </a:r>
            <a:endParaRPr lang="en" sz="1500" dirty="0">
              <a:solidFill>
                <a:schemeClr val="tx1"/>
              </a:solidFill>
              <a:effectLst>
                <a:outerShdw blurRad="38100" dist="38100" dir="2700000" algn="tl">
                  <a:srgbClr val="000000">
                    <a:alpha val="43137"/>
                  </a:srgbClr>
                </a:outerShdw>
              </a:effectLst>
              <a:latin typeface="Arial Narrow" panose="020B0606020202030204" pitchFamily="34" charset="0"/>
              <a:ea typeface="Alegreya Sans SC"/>
              <a:cs typeface="Alegreya Sans SC"/>
              <a:sym typeface="Alegreya Sans SC"/>
            </a:endParaRPr>
          </a:p>
          <a:p>
            <a:pPr algn="ctr">
              <a:spcAft>
                <a:spcPts val="300"/>
              </a:spcAft>
            </a:pPr>
            <a:r>
              <a:rPr lang="en" sz="1500" dirty="0">
                <a:solidFill>
                  <a:schemeClr val="tx1"/>
                </a:solidFill>
                <a:effectLst>
                  <a:outerShdw blurRad="38100" dist="38100" dir="2700000" algn="tl">
                    <a:srgbClr val="000000">
                      <a:alpha val="43137"/>
                    </a:srgbClr>
                  </a:outerShdw>
                </a:effectLst>
                <a:latin typeface="Arial Narrow" panose="020B0606020202030204" pitchFamily="34" charset="0"/>
                <a:ea typeface="Alegreya Sans SC"/>
                <a:cs typeface="Alegreya Sans SC"/>
                <a:sym typeface="Alegreya Sans SC"/>
              </a:rPr>
              <a:t>Benediction and </a:t>
            </a:r>
            <a:r>
              <a:rPr lang="en" sz="1500" dirty="0" smtClean="0">
                <a:solidFill>
                  <a:schemeClr val="tx1"/>
                </a:solidFill>
                <a:effectLst>
                  <a:outerShdw blurRad="38100" dist="38100" dir="2700000" algn="tl">
                    <a:srgbClr val="000000">
                      <a:alpha val="43137"/>
                    </a:srgbClr>
                  </a:outerShdw>
                </a:effectLst>
                <a:latin typeface="Arial Narrow" panose="020B0606020202030204" pitchFamily="34" charset="0"/>
                <a:ea typeface="Alegreya Sans SC"/>
                <a:cs typeface="Alegreya Sans SC"/>
                <a:sym typeface="Alegreya Sans SC"/>
              </a:rPr>
              <a:t>Doxology</a:t>
            </a:r>
          </a:p>
          <a:p>
            <a:pPr algn="ctr"/>
            <a:endParaRPr lang="en" sz="1200" b="1" dirty="0" smtClean="0">
              <a:solidFill>
                <a:schemeClr val="tx1"/>
              </a:solidFill>
              <a:latin typeface="Julee" panose="020B0604020202020204" charset="0"/>
              <a:ea typeface="Alegreya Sans SC"/>
              <a:cs typeface="Alegreya Sans SC"/>
              <a:sym typeface="Alegreya Sans SC"/>
            </a:endParaRPr>
          </a:p>
          <a:p>
            <a:pPr algn="ctr"/>
            <a:endParaRPr lang="en" sz="1200" b="1" dirty="0" smtClean="0">
              <a:solidFill>
                <a:schemeClr val="tx1"/>
              </a:solidFill>
              <a:latin typeface="Julee" panose="020B0604020202020204" charset="0"/>
              <a:ea typeface="Alegreya Sans SC"/>
              <a:cs typeface="Alegreya Sans SC"/>
              <a:sym typeface="Alegreya Sans SC"/>
            </a:endParaRPr>
          </a:p>
          <a:p>
            <a:pPr algn="ctr"/>
            <a:endParaRPr lang="en" sz="1200" b="1" dirty="0" smtClean="0">
              <a:solidFill>
                <a:schemeClr val="tx1"/>
              </a:solidFill>
              <a:latin typeface="Julee" panose="020B0604020202020204" charset="0"/>
              <a:ea typeface="Alegreya Sans SC"/>
              <a:cs typeface="Alegreya Sans SC"/>
              <a:sym typeface="Alegreya Sans SC"/>
            </a:endParaRPr>
          </a:p>
          <a:p>
            <a:pPr algn="ctr"/>
            <a:r>
              <a:rPr lang="en-US" sz="1500" dirty="0" smtClean="0">
                <a:solidFill>
                  <a:schemeClr val="tx1"/>
                </a:solidFill>
                <a:latin typeface="Julee" panose="020B0604020202020204" charset="0"/>
                <a:ea typeface="Alegreya Sans SC"/>
                <a:cs typeface="Alegreya Sans SC"/>
                <a:sym typeface="Alegreya Sans SC"/>
              </a:rPr>
              <a:t>Baptism Ceremony 11:30-12:30</a:t>
            </a:r>
          </a:p>
          <a:p>
            <a:pPr algn="ctr"/>
            <a:r>
              <a:rPr lang="en-US" sz="1500" dirty="0" smtClean="0">
                <a:solidFill>
                  <a:schemeClr val="tx1"/>
                </a:solidFill>
                <a:latin typeface="Julee" panose="020B0604020202020204" charset="0"/>
                <a:ea typeface="Alegreya Sans SC"/>
                <a:cs typeface="Alegreya Sans SC"/>
                <a:sym typeface="Alegreya Sans SC"/>
              </a:rPr>
              <a:t>Mandarin Sanctuary</a:t>
            </a:r>
          </a:p>
        </p:txBody>
      </p:sp>
      <p:grpSp>
        <p:nvGrpSpPr>
          <p:cNvPr id="4" name="Group 3"/>
          <p:cNvGrpSpPr/>
          <p:nvPr/>
        </p:nvGrpSpPr>
        <p:grpSpPr>
          <a:xfrm>
            <a:off x="5438774" y="4038600"/>
            <a:ext cx="4467226" cy="1600199"/>
            <a:chOff x="304800" y="3581400"/>
            <a:chExt cx="4467226" cy="1600199"/>
          </a:xfrm>
        </p:grpSpPr>
        <p:pic>
          <p:nvPicPr>
            <p:cNvPr id="27" name="Picture 216" descr="https://encrypted-tbn0.gstatic.com/images?q=tbn:ANd9GcRRY2zPR8BbwWT6h5gPk73IsJvLKIaCOKIYkfFFMmrHAVZYWnGR"/>
            <p:cNvPicPr>
              <a:picLocks noChangeAspect="1" noChangeArrowheads="1"/>
            </p:cNvPicPr>
            <p:nvPr/>
          </p:nvPicPr>
          <p:blipFill rotWithShape="1">
            <a:blip r:embed="rId5">
              <a:extLst>
                <a:ext uri="{28A0092B-C50C-407E-A947-70E740481C1C}">
                  <a14:useLocalDpi xmlns:a14="http://schemas.microsoft.com/office/drawing/2010/main" xmlns="" val="0"/>
                </a:ext>
              </a:extLst>
            </a:blip>
            <a:srcRect t="13712" r="10374"/>
            <a:stretch/>
          </p:blipFill>
          <p:spPr bwMode="auto">
            <a:xfrm>
              <a:off x="304800" y="3581400"/>
              <a:ext cx="2514600" cy="1600199"/>
            </a:xfrm>
            <a:prstGeom prst="rect">
              <a:avLst/>
            </a:prstGeom>
            <a:noFill/>
            <a:extLst>
              <a:ext uri="{909E8E84-426E-40DD-AFC4-6F175D3DCCD1}">
                <a14:hiddenFill xmlns:a14="http://schemas.microsoft.com/office/drawing/2010/main" xmlns="">
                  <a:solidFill>
                    <a:srgbClr val="FFFFFF"/>
                  </a:solidFill>
                </a14:hiddenFill>
              </a:ext>
            </a:extLst>
          </p:spPr>
        </p:pic>
        <p:sp>
          <p:nvSpPr>
            <p:cNvPr id="3" name="Rectangle 2"/>
            <p:cNvSpPr/>
            <p:nvPr/>
          </p:nvSpPr>
          <p:spPr>
            <a:xfrm>
              <a:off x="1752600" y="3657600"/>
              <a:ext cx="3019426" cy="1523494"/>
            </a:xfrm>
            <a:prstGeom prst="rect">
              <a:avLst/>
            </a:prstGeom>
          </p:spPr>
          <p:txBody>
            <a:bodyPr wrap="square">
              <a:spAutoFit/>
            </a:bodyPr>
            <a:lstStyle/>
            <a:p>
              <a:pPr algn="ctr"/>
              <a:r>
                <a:rPr lang="en-US" sz="1500" b="1" dirty="0">
                  <a:latin typeface="Julee" charset="0"/>
                </a:rPr>
                <a:t>Please join us for </a:t>
              </a:r>
            </a:p>
            <a:p>
              <a:pPr algn="ctr"/>
              <a:r>
                <a:rPr lang="en-US" sz="1500" b="1" dirty="0">
                  <a:latin typeface="Julee" charset="0"/>
                </a:rPr>
                <a:t>Easter Luncheon</a:t>
              </a:r>
            </a:p>
            <a:p>
              <a:pPr algn="ctr"/>
              <a:endParaRPr lang="en-US" sz="1500" dirty="0">
                <a:latin typeface="Julee" charset="0"/>
              </a:endParaRPr>
            </a:p>
            <a:p>
              <a:pPr algn="ctr"/>
              <a:r>
                <a:rPr lang="en-US" sz="1200" dirty="0">
                  <a:latin typeface="Julee" charset="0"/>
                </a:rPr>
                <a:t>12:45 PM</a:t>
              </a:r>
            </a:p>
            <a:p>
              <a:pPr algn="ctr"/>
              <a:r>
                <a:rPr lang="en-US" sz="1200" dirty="0">
                  <a:latin typeface="Julee" charset="0"/>
                </a:rPr>
                <a:t>English Fellowship Hall</a:t>
              </a:r>
            </a:p>
            <a:p>
              <a:pPr algn="ctr"/>
              <a:endParaRPr lang="en-US" sz="1200" dirty="0">
                <a:latin typeface="Julee" charset="0"/>
              </a:endParaRPr>
            </a:p>
            <a:p>
              <a:pPr algn="ctr"/>
              <a:r>
                <a:rPr lang="en-US" sz="1200" dirty="0">
                  <a:latin typeface="Julee" charset="0"/>
                </a:rPr>
                <a:t>Followed by International Desert Festival</a:t>
              </a:r>
            </a:p>
          </p:txBody>
        </p:sp>
      </p:grpSp>
      <p:sp>
        <p:nvSpPr>
          <p:cNvPr id="5" name="Rectangle 4"/>
          <p:cNvSpPr/>
          <p:nvPr/>
        </p:nvSpPr>
        <p:spPr>
          <a:xfrm>
            <a:off x="595585" y="381000"/>
            <a:ext cx="3505200" cy="1015663"/>
          </a:xfrm>
          <a:prstGeom prst="rect">
            <a:avLst/>
          </a:prstGeom>
          <a:solidFill>
            <a:schemeClr val="tx2">
              <a:lumMod val="90000"/>
            </a:schemeClr>
          </a:solidFill>
          <a:effectLst/>
          <a:scene3d>
            <a:camera prst="orthographicFront"/>
            <a:lightRig rig="threePt" dir="t"/>
          </a:scene3d>
          <a:sp3d>
            <a:bevelT w="114300" prst="artDeco"/>
          </a:sp3d>
        </p:spPr>
        <p:txBody>
          <a:bodyPr wrap="square">
            <a:spAutoFit/>
          </a:bodyPr>
          <a:lstStyle/>
          <a:p>
            <a:pPr algn="ctr"/>
            <a:r>
              <a:rPr lang="en-US" sz="3200" dirty="0">
                <a:solidFill>
                  <a:schemeClr val="tx1"/>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REJOICE</a:t>
            </a:r>
          </a:p>
          <a:p>
            <a:pPr algn="ctr"/>
            <a:r>
              <a:rPr lang="en-US" sz="2800" dirty="0">
                <a:solidFill>
                  <a:schemeClr val="tx1"/>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Christ is RISEN</a:t>
            </a:r>
            <a:r>
              <a:rPr lang="en-US" sz="2800" dirty="0">
                <a:solidFill>
                  <a:schemeClr val="tx1"/>
                </a:solidFill>
                <a:effectLst>
                  <a:outerShdw blurRad="38100" dist="38100" dir="2700000" algn="tl">
                    <a:srgbClr val="000000">
                      <a:alpha val="43137"/>
                    </a:srgbClr>
                  </a:outerShdw>
                </a:effectLst>
                <a:cs typeface="Andalus" panose="02020603050405020304" pitchFamily="18" charset="-78"/>
              </a:rPr>
              <a:t>!</a:t>
            </a:r>
          </a:p>
        </p:txBody>
      </p:sp>
    </p:spTree>
  </p:cSld>
  <p:clrMapOvr>
    <a:masterClrMapping/>
  </p:clrMapOvr>
  <p:transition spd="slow">
    <p:cut/>
  </p:transition>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BC3A6396868D34C9EEFAC8FA4C2128F" ma:contentTypeVersion="2" ma:contentTypeDescription="Create a new document." ma:contentTypeScope="" ma:versionID="4c4c3244e10032646991e959fe11c712">
  <xsd:schema xmlns:xsd="http://www.w3.org/2001/XMLSchema" xmlns:xs="http://www.w3.org/2001/XMLSchema" xmlns:p="http://schemas.microsoft.com/office/2006/metadata/properties" xmlns:ns2="b91c52e9-a169-404f-b417-3fa1baa0b903" targetNamespace="http://schemas.microsoft.com/office/2006/metadata/properties" ma:root="true" ma:fieldsID="cc44645b2c77168643394468fc1d9a49" ns2:_="">
    <xsd:import namespace="b91c52e9-a169-404f-b417-3fa1baa0b903"/>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1c52e9-a169-404f-b417-3fa1baa0b90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80FF7A2-DED1-4B2D-8BD1-092828FF74B1}"/>
</file>

<file path=customXml/itemProps2.xml><?xml version="1.0" encoding="utf-8"?>
<ds:datastoreItem xmlns:ds="http://schemas.openxmlformats.org/officeDocument/2006/customXml" ds:itemID="{307E5410-7CCC-4DB2-B7F8-2BBEB8F44F39}"/>
</file>

<file path=customXml/itemProps3.xml><?xml version="1.0" encoding="utf-8"?>
<ds:datastoreItem xmlns:ds="http://schemas.openxmlformats.org/officeDocument/2006/customXml" ds:itemID="{F55FA1DF-A78E-4A6E-9C9A-1A03DBD501E1}"/>
</file>

<file path=docProps/app.xml><?xml version="1.0" encoding="utf-8"?>
<Properties xmlns="http://schemas.openxmlformats.org/officeDocument/2006/extended-properties" xmlns:vt="http://schemas.openxmlformats.org/officeDocument/2006/docPropsVTypes">
  <TotalTime>4185</TotalTime>
  <Words>311</Words>
  <Application>Microsoft Office PowerPoint</Application>
  <PresentationFormat>Custom</PresentationFormat>
  <Paragraphs>38</Paragraphs>
  <Slides>1</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9" baseType="lpstr">
      <vt:lpstr>Arial</vt:lpstr>
      <vt:lpstr>Arial Narrow</vt:lpstr>
      <vt:lpstr>Julee</vt:lpstr>
      <vt:lpstr>Ribeye Marrow</vt:lpstr>
      <vt:lpstr>Alegreya Sans SC</vt:lpstr>
      <vt:lpstr>Andalus</vt:lpstr>
      <vt:lpstr>simple-light-2</vt:lpstr>
      <vt:lpstr>Worksheet</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YZhang</dc:creator>
  <cp:lastModifiedBy>Ruotong Wang</cp:lastModifiedBy>
  <cp:revision>475</cp:revision>
  <cp:lastPrinted>2016-03-25T16:00:42Z</cp:lastPrinted>
  <dcterms:modified xsi:type="dcterms:W3CDTF">2016-03-25T16:58:48Z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0x0101009BC3A6396868D34C9EEFAC8FA4C2128F</vt:lpwstr>
  </property>
</Properties>
</file>