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058400" cy="7772400"/>
  <p:notesSz cx="6985000" cy="9283700"/>
  <p:embeddedFontLst>
    <p:embeddedFont>
      <p:font typeface="Julee" charset="0"/>
      <p:regular r:id="rId4"/>
    </p:embeddedFont>
    <p:embeddedFont>
      <p:font typeface="Shadows Into Light" charset="0"/>
      <p:regular r:id="rId5"/>
    </p:embeddedFont>
    <p:embeddedFont>
      <p:font typeface="Ribeye Marrow" charset="0"/>
      <p:regular r:id="rId6"/>
    </p:embeddedFont>
    <p:embeddedFont>
      <p:font typeface="Arial Narrow" pitchFamily="34" charset="0"/>
      <p:regular r:id="rId7"/>
      <p:bold r:id="rId8"/>
      <p:italic r:id="rId9"/>
      <p:boldItalic r:id="rId10"/>
    </p:embeddedFont>
    <p:embeddedFont>
      <p:font typeface="Alegreya Sans SC" charset="0"/>
      <p:regular r:id="rId11"/>
      <p:bold r:id="rId12"/>
      <p:italic r:id="rId13"/>
      <p:boldItalic r:id="rId1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F3F3"/>
    <a:srgbClr val="F2F2F2"/>
    <a:srgbClr val="EEEEEE"/>
    <a:srgbClr val="CC990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4806" autoAdjust="0"/>
    <p:restoredTop sz="94694" autoAdjust="0"/>
  </p:normalViewPr>
  <p:slideViewPr>
    <p:cSldViewPr>
      <p:cViewPr>
        <p:scale>
          <a:sx n="143" d="100"/>
          <a:sy n="143" d="100"/>
        </p:scale>
        <p:origin x="1224" y="2844"/>
      </p:cViewPr>
      <p:guideLst>
        <p:guide orient="horz" pos="2448"/>
        <p:guide pos="31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tableStyles" Target="tableStyles.xml"/><Relationship Id="rId3" Type="http://schemas.openxmlformats.org/officeDocument/2006/relationships/notesMaster" Target="notesMasters/notesMaster1.xml"/><Relationship Id="rId21" Type="http://schemas.openxmlformats.org/officeDocument/2006/relationships/customXml" Target="../customXml/item3.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presProps" Target="presProps.xml"/><Relationship Id="rId10" Type="http://schemas.openxmlformats.org/officeDocument/2006/relationships/font" Target="fonts/font7.fntdata"/><Relationship Id="rId19" Type="http://schemas.openxmlformats.org/officeDocument/2006/relationships/customXml" Target="../customXml/item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39838" y="696913"/>
            <a:ext cx="4505325"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98503" y="4409758"/>
            <a:ext cx="5587999" cy="4177665"/>
          </a:xfrm>
          <a:prstGeom prst="rect">
            <a:avLst/>
          </a:prstGeom>
          <a:noFill/>
          <a:ln>
            <a:noFill/>
          </a:ln>
        </p:spPr>
        <p:txBody>
          <a:bodyPr lIns="92051" tIns="92051" rIns="92051" bIns="92051"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797843909"/>
      </p:ext>
    </p:extLst>
  </p:cSld>
  <p:clrMap bg1="lt1" tx1="dk1" bg2="dk2" tx2="lt2" accent1="accent1" accent2="accent2" accent3="accent3" accent4="accent4" accent5="accent5" accent6="accent6" hlink="hlink" folHlink="folHlink"/>
  <p:notesStyle>
    <a:lvl1pPr marL="0" algn="l" defTabSz="1316736" rtl="0" eaLnBrk="1" latinLnBrk="0" hangingPunct="1">
      <a:defRPr sz="1700" kern="1200">
        <a:solidFill>
          <a:schemeClr val="tx1"/>
        </a:solidFill>
        <a:latin typeface="+mn-lt"/>
        <a:ea typeface="+mn-ea"/>
        <a:cs typeface="+mn-cs"/>
      </a:defRPr>
    </a:lvl1pPr>
    <a:lvl2pPr marL="658368" algn="l" defTabSz="1316736" rtl="0" eaLnBrk="1" latinLnBrk="0" hangingPunct="1">
      <a:defRPr sz="1700" kern="1200">
        <a:solidFill>
          <a:schemeClr val="tx1"/>
        </a:solidFill>
        <a:latin typeface="+mn-lt"/>
        <a:ea typeface="+mn-ea"/>
        <a:cs typeface="+mn-cs"/>
      </a:defRPr>
    </a:lvl2pPr>
    <a:lvl3pPr marL="1316736" algn="l" defTabSz="1316736" rtl="0" eaLnBrk="1" latinLnBrk="0" hangingPunct="1">
      <a:defRPr sz="1700" kern="1200">
        <a:solidFill>
          <a:schemeClr val="tx1"/>
        </a:solidFill>
        <a:latin typeface="+mn-lt"/>
        <a:ea typeface="+mn-ea"/>
        <a:cs typeface="+mn-cs"/>
      </a:defRPr>
    </a:lvl3pPr>
    <a:lvl4pPr marL="1975104" algn="l" defTabSz="1316736" rtl="0" eaLnBrk="1" latinLnBrk="0" hangingPunct="1">
      <a:defRPr sz="1700" kern="1200">
        <a:solidFill>
          <a:schemeClr val="tx1"/>
        </a:solidFill>
        <a:latin typeface="+mn-lt"/>
        <a:ea typeface="+mn-ea"/>
        <a:cs typeface="+mn-cs"/>
      </a:defRPr>
    </a:lvl4pPr>
    <a:lvl5pPr marL="2633472" algn="l" defTabSz="1316736" rtl="0" eaLnBrk="1" latinLnBrk="0" hangingPunct="1">
      <a:defRPr sz="1700" kern="1200">
        <a:solidFill>
          <a:schemeClr val="tx1"/>
        </a:solidFill>
        <a:latin typeface="+mn-lt"/>
        <a:ea typeface="+mn-ea"/>
        <a:cs typeface="+mn-cs"/>
      </a:defRPr>
    </a:lvl5pPr>
    <a:lvl6pPr marL="3291840" algn="l" defTabSz="1316736" rtl="0" eaLnBrk="1" latinLnBrk="0" hangingPunct="1">
      <a:defRPr sz="1700" kern="1200">
        <a:solidFill>
          <a:schemeClr val="tx1"/>
        </a:solidFill>
        <a:latin typeface="+mn-lt"/>
        <a:ea typeface="+mn-ea"/>
        <a:cs typeface="+mn-cs"/>
      </a:defRPr>
    </a:lvl6pPr>
    <a:lvl7pPr marL="3950208" algn="l" defTabSz="1316736" rtl="0" eaLnBrk="1" latinLnBrk="0" hangingPunct="1">
      <a:defRPr sz="1700" kern="1200">
        <a:solidFill>
          <a:schemeClr val="tx1"/>
        </a:solidFill>
        <a:latin typeface="+mn-lt"/>
        <a:ea typeface="+mn-ea"/>
        <a:cs typeface="+mn-cs"/>
      </a:defRPr>
    </a:lvl7pPr>
    <a:lvl8pPr marL="4608576" algn="l" defTabSz="1316736" rtl="0" eaLnBrk="1" latinLnBrk="0" hangingPunct="1">
      <a:defRPr sz="1700" kern="1200">
        <a:solidFill>
          <a:schemeClr val="tx1"/>
        </a:solidFill>
        <a:latin typeface="+mn-lt"/>
        <a:ea typeface="+mn-ea"/>
        <a:cs typeface="+mn-cs"/>
      </a:defRPr>
    </a:lvl8pPr>
    <a:lvl9pPr marL="5266944" algn="l" defTabSz="131673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239838" y="696913"/>
            <a:ext cx="4505325"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98503" y="4409758"/>
            <a:ext cx="5587999" cy="4177665"/>
          </a:xfrm>
          <a:prstGeom prst="rect">
            <a:avLst/>
          </a:prstGeom>
        </p:spPr>
        <p:txBody>
          <a:bodyPr lIns="92051" tIns="92051" rIns="92051" bIns="92051" anchor="t" anchorCtr="0">
            <a:noAutofit/>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42880" y="1125137"/>
            <a:ext cx="9372659" cy="3101705"/>
          </a:xfrm>
          <a:prstGeom prst="rect">
            <a:avLst/>
          </a:prstGeom>
        </p:spPr>
        <p:txBody>
          <a:bodyPr lIns="131652" tIns="131652" rIns="131652" bIns="131652" anchor="b" anchorCtr="0"/>
          <a:lstStyle>
            <a:lvl1pPr algn="ctr">
              <a:spcBef>
                <a:spcPts val="0"/>
              </a:spcBef>
              <a:buSzPct val="100000"/>
              <a:defRPr sz="7500"/>
            </a:lvl1pPr>
            <a:lvl2pPr algn="ctr">
              <a:spcBef>
                <a:spcPts val="0"/>
              </a:spcBef>
              <a:buSzPct val="100000"/>
              <a:defRPr sz="7500"/>
            </a:lvl2pPr>
            <a:lvl3pPr algn="ctr">
              <a:spcBef>
                <a:spcPts val="0"/>
              </a:spcBef>
              <a:buSzPct val="100000"/>
              <a:defRPr sz="7500"/>
            </a:lvl3pPr>
            <a:lvl4pPr algn="ctr">
              <a:spcBef>
                <a:spcPts val="0"/>
              </a:spcBef>
              <a:buSzPct val="100000"/>
              <a:defRPr sz="7500"/>
            </a:lvl4pPr>
            <a:lvl5pPr algn="ctr">
              <a:spcBef>
                <a:spcPts val="0"/>
              </a:spcBef>
              <a:buSzPct val="100000"/>
              <a:defRPr sz="7500"/>
            </a:lvl5pPr>
            <a:lvl6pPr algn="ctr">
              <a:spcBef>
                <a:spcPts val="0"/>
              </a:spcBef>
              <a:buSzPct val="100000"/>
              <a:defRPr sz="7500"/>
            </a:lvl6pPr>
            <a:lvl7pPr algn="ctr">
              <a:spcBef>
                <a:spcPts val="0"/>
              </a:spcBef>
              <a:buSzPct val="100000"/>
              <a:defRPr sz="7500"/>
            </a:lvl7pPr>
            <a:lvl8pPr algn="ctr">
              <a:spcBef>
                <a:spcPts val="0"/>
              </a:spcBef>
              <a:buSzPct val="100000"/>
              <a:defRPr sz="7500"/>
            </a:lvl8pPr>
            <a:lvl9pPr algn="ctr">
              <a:spcBef>
                <a:spcPts val="0"/>
              </a:spcBef>
              <a:buSzPct val="100000"/>
              <a:defRPr sz="7500"/>
            </a:lvl9pPr>
          </a:lstStyle>
          <a:p>
            <a:endParaRPr/>
          </a:p>
        </p:txBody>
      </p:sp>
      <p:sp>
        <p:nvSpPr>
          <p:cNvPr id="10" name="Shape 10"/>
          <p:cNvSpPr txBox="1">
            <a:spLocks noGrp="1"/>
          </p:cNvSpPr>
          <p:nvPr>
            <p:ph type="subTitle" idx="1"/>
          </p:nvPr>
        </p:nvSpPr>
        <p:spPr>
          <a:xfrm>
            <a:off x="342871" y="4282679"/>
            <a:ext cx="9372659" cy="1197707"/>
          </a:xfrm>
          <a:prstGeom prst="rect">
            <a:avLst/>
          </a:prstGeom>
        </p:spPr>
        <p:txBody>
          <a:bodyPr lIns="131652" tIns="131652" rIns="131652" bIns="131652" anchor="t" anchorCtr="0"/>
          <a:lstStyle>
            <a:lvl1pPr algn="ctr">
              <a:lnSpc>
                <a:spcPct val="100000"/>
              </a:lnSpc>
              <a:spcBef>
                <a:spcPts val="0"/>
              </a:spcBef>
              <a:spcAft>
                <a:spcPts val="0"/>
              </a:spcAft>
              <a:buSzPct val="100000"/>
              <a:buNone/>
              <a:defRPr sz="4000"/>
            </a:lvl1pPr>
            <a:lvl2pPr algn="ctr">
              <a:lnSpc>
                <a:spcPct val="100000"/>
              </a:lnSpc>
              <a:spcBef>
                <a:spcPts val="0"/>
              </a:spcBef>
              <a:spcAft>
                <a:spcPts val="0"/>
              </a:spcAft>
              <a:buSzPct val="100000"/>
              <a:buNone/>
              <a:defRPr sz="4000"/>
            </a:lvl2pPr>
            <a:lvl3pPr algn="ctr">
              <a:lnSpc>
                <a:spcPct val="100000"/>
              </a:lnSpc>
              <a:spcBef>
                <a:spcPts val="0"/>
              </a:spcBef>
              <a:spcAft>
                <a:spcPts val="0"/>
              </a:spcAft>
              <a:buSzPct val="100000"/>
              <a:buNone/>
              <a:defRPr sz="4000"/>
            </a:lvl3pPr>
            <a:lvl4pPr algn="ctr">
              <a:lnSpc>
                <a:spcPct val="100000"/>
              </a:lnSpc>
              <a:spcBef>
                <a:spcPts val="0"/>
              </a:spcBef>
              <a:spcAft>
                <a:spcPts val="0"/>
              </a:spcAft>
              <a:buSzPct val="100000"/>
              <a:buNone/>
              <a:defRPr sz="4000"/>
            </a:lvl4pPr>
            <a:lvl5pPr algn="ctr">
              <a:lnSpc>
                <a:spcPct val="100000"/>
              </a:lnSpc>
              <a:spcBef>
                <a:spcPts val="0"/>
              </a:spcBef>
              <a:spcAft>
                <a:spcPts val="0"/>
              </a:spcAft>
              <a:buSzPct val="100000"/>
              <a:buNone/>
              <a:defRPr sz="4000"/>
            </a:lvl5pPr>
            <a:lvl6pPr algn="ctr">
              <a:lnSpc>
                <a:spcPct val="100000"/>
              </a:lnSpc>
              <a:spcBef>
                <a:spcPts val="0"/>
              </a:spcBef>
              <a:spcAft>
                <a:spcPts val="0"/>
              </a:spcAft>
              <a:buSzPct val="100000"/>
              <a:buNone/>
              <a:defRPr sz="4000"/>
            </a:lvl6pPr>
            <a:lvl7pPr algn="ctr">
              <a:lnSpc>
                <a:spcPct val="100000"/>
              </a:lnSpc>
              <a:spcBef>
                <a:spcPts val="0"/>
              </a:spcBef>
              <a:spcAft>
                <a:spcPts val="0"/>
              </a:spcAft>
              <a:buSzPct val="100000"/>
              <a:buNone/>
              <a:defRPr sz="4000"/>
            </a:lvl7pPr>
            <a:lvl8pPr algn="ctr">
              <a:lnSpc>
                <a:spcPct val="100000"/>
              </a:lnSpc>
              <a:spcBef>
                <a:spcPts val="0"/>
              </a:spcBef>
              <a:spcAft>
                <a:spcPts val="0"/>
              </a:spcAft>
              <a:buSzPct val="100000"/>
              <a:buNone/>
              <a:defRPr sz="4000"/>
            </a:lvl8pPr>
            <a:lvl9pPr algn="ctr">
              <a:lnSpc>
                <a:spcPct val="100000"/>
              </a:lnSpc>
              <a:spcBef>
                <a:spcPts val="0"/>
              </a:spcBef>
              <a:spcAft>
                <a:spcPts val="0"/>
              </a:spcAft>
              <a:buSzPct val="100000"/>
              <a:buNone/>
              <a:defRPr sz="4000"/>
            </a:lvl9pPr>
          </a:lstStyle>
          <a:p>
            <a:endParaRPr/>
          </a:p>
        </p:txBody>
      </p:sp>
      <p:sp>
        <p:nvSpPr>
          <p:cNvPr id="11" name="Shape 11"/>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42871" y="3250175"/>
            <a:ext cx="9372659" cy="1272053"/>
          </a:xfrm>
          <a:prstGeom prst="rect">
            <a:avLst/>
          </a:prstGeom>
        </p:spPr>
        <p:txBody>
          <a:bodyPr lIns="131652" tIns="131652" rIns="131652" bIns="131652" anchor="ctr"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4" name="Shape 14"/>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42871" y="672483"/>
            <a:ext cx="9372659" cy="865412"/>
          </a:xfrm>
          <a:prstGeom prst="rect">
            <a:avLst/>
          </a:prstGeom>
        </p:spPr>
        <p:txBody>
          <a:bodyPr lIns="131652" tIns="131652" rIns="131652" bIns="131652"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42871" y="1741518"/>
            <a:ext cx="4399889" cy="5162560"/>
          </a:xfrm>
          <a:prstGeom prst="rect">
            <a:avLst/>
          </a:prstGeom>
        </p:spPr>
        <p:txBody>
          <a:bodyPr lIns="131652" tIns="131652" rIns="131652" bIns="131652" anchor="t" anchorCtr="0"/>
          <a:lstStyle>
            <a:lvl1pPr>
              <a:spcBef>
                <a:spcPts val="0"/>
              </a:spcBef>
              <a:buSzPct val="100000"/>
              <a:defRPr sz="20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22" name="Shape 22"/>
          <p:cNvSpPr txBox="1">
            <a:spLocks noGrp="1"/>
          </p:cNvSpPr>
          <p:nvPr>
            <p:ph type="body" idx="2"/>
          </p:nvPr>
        </p:nvSpPr>
        <p:spPr>
          <a:xfrm>
            <a:off x="5315641" y="1741518"/>
            <a:ext cx="4399889" cy="5162560"/>
          </a:xfrm>
          <a:prstGeom prst="rect">
            <a:avLst/>
          </a:prstGeom>
        </p:spPr>
        <p:txBody>
          <a:bodyPr lIns="131652" tIns="131652" rIns="131652" bIns="131652" anchor="t" anchorCtr="0"/>
          <a:lstStyle>
            <a:lvl1pPr>
              <a:spcBef>
                <a:spcPts val="0"/>
              </a:spcBef>
              <a:buSzPct val="100000"/>
              <a:defRPr sz="20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23" name="Shape 23"/>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42871" y="672483"/>
            <a:ext cx="9372659" cy="865412"/>
          </a:xfrm>
          <a:prstGeom prst="rect">
            <a:avLst/>
          </a:prstGeom>
        </p:spPr>
        <p:txBody>
          <a:bodyPr lIns="131652" tIns="131652" rIns="131652" bIns="131652"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42871" y="839575"/>
            <a:ext cx="3088799" cy="1141945"/>
          </a:xfrm>
          <a:prstGeom prst="rect">
            <a:avLst/>
          </a:prstGeom>
        </p:spPr>
        <p:txBody>
          <a:bodyPr lIns="131652" tIns="131652" rIns="131652" bIns="131652" anchor="b" anchorCtr="0"/>
          <a:lstStyle>
            <a:lvl1pPr>
              <a:spcBef>
                <a:spcPts val="0"/>
              </a:spcBef>
              <a:buSzPct val="100000"/>
              <a:defRPr sz="3500"/>
            </a:lvl1pPr>
            <a:lvl2pPr>
              <a:spcBef>
                <a:spcPts val="0"/>
              </a:spcBef>
              <a:buSzPct val="100000"/>
              <a:defRPr sz="3500"/>
            </a:lvl2pPr>
            <a:lvl3pPr>
              <a:spcBef>
                <a:spcPts val="0"/>
              </a:spcBef>
              <a:buSzPct val="100000"/>
              <a:defRPr sz="3500"/>
            </a:lvl3pPr>
            <a:lvl4pPr>
              <a:spcBef>
                <a:spcPts val="0"/>
              </a:spcBef>
              <a:buSzPct val="100000"/>
              <a:defRPr sz="3500"/>
            </a:lvl4pPr>
            <a:lvl5pPr>
              <a:spcBef>
                <a:spcPts val="0"/>
              </a:spcBef>
              <a:buSzPct val="100000"/>
              <a:defRPr sz="3500"/>
            </a:lvl5pPr>
            <a:lvl6pPr>
              <a:spcBef>
                <a:spcPts val="0"/>
              </a:spcBef>
              <a:buSzPct val="100000"/>
              <a:defRPr sz="3500"/>
            </a:lvl6pPr>
            <a:lvl7pPr>
              <a:spcBef>
                <a:spcPts val="0"/>
              </a:spcBef>
              <a:buSzPct val="100000"/>
              <a:defRPr sz="3500"/>
            </a:lvl7pPr>
            <a:lvl8pPr>
              <a:spcBef>
                <a:spcPts val="0"/>
              </a:spcBef>
              <a:buSzPct val="100000"/>
              <a:defRPr sz="3500"/>
            </a:lvl8pPr>
            <a:lvl9pPr>
              <a:spcBef>
                <a:spcPts val="0"/>
              </a:spcBef>
              <a:buSzPct val="100000"/>
              <a:defRPr sz="3500"/>
            </a:lvl9pPr>
          </a:lstStyle>
          <a:p>
            <a:endParaRPr/>
          </a:p>
        </p:txBody>
      </p:sp>
      <p:sp>
        <p:nvSpPr>
          <p:cNvPr id="29" name="Shape 29"/>
          <p:cNvSpPr txBox="1">
            <a:spLocks noGrp="1"/>
          </p:cNvSpPr>
          <p:nvPr>
            <p:ph type="body" idx="1"/>
          </p:nvPr>
        </p:nvSpPr>
        <p:spPr>
          <a:xfrm>
            <a:off x="342871" y="2099841"/>
            <a:ext cx="3088799" cy="4804427"/>
          </a:xfrm>
          <a:prstGeom prst="rect">
            <a:avLst/>
          </a:prstGeom>
        </p:spPr>
        <p:txBody>
          <a:bodyPr lIns="131652" tIns="131652" rIns="131652" bIns="131652" anchor="t" anchorCtr="0"/>
          <a:lstStyle>
            <a:lvl1pPr>
              <a:spcBef>
                <a:spcPts val="0"/>
              </a:spcBef>
              <a:buSzPct val="100000"/>
              <a:defRPr sz="17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30" name="Shape 30"/>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539275" y="680228"/>
            <a:ext cx="7004580" cy="6181653"/>
          </a:xfrm>
          <a:prstGeom prst="rect">
            <a:avLst/>
          </a:prstGeom>
        </p:spPr>
        <p:txBody>
          <a:bodyPr lIns="131652" tIns="131652" rIns="131652" bIns="131652" anchor="ctr" anchorCtr="0"/>
          <a:lstStyle>
            <a:lvl1pPr>
              <a:spcBef>
                <a:spcPts val="0"/>
              </a:spcBef>
              <a:buSzPct val="100000"/>
              <a:defRPr sz="6900"/>
            </a:lvl1pPr>
            <a:lvl2pPr>
              <a:spcBef>
                <a:spcPts val="0"/>
              </a:spcBef>
              <a:buSzPct val="100000"/>
              <a:defRPr sz="6900"/>
            </a:lvl2pPr>
            <a:lvl3pPr>
              <a:spcBef>
                <a:spcPts val="0"/>
              </a:spcBef>
              <a:buSzPct val="100000"/>
              <a:defRPr sz="6900"/>
            </a:lvl3pPr>
            <a:lvl4pPr>
              <a:spcBef>
                <a:spcPts val="0"/>
              </a:spcBef>
              <a:buSzPct val="100000"/>
              <a:defRPr sz="6900"/>
            </a:lvl4pPr>
            <a:lvl5pPr>
              <a:spcBef>
                <a:spcPts val="0"/>
              </a:spcBef>
              <a:buSzPct val="100000"/>
              <a:defRPr sz="6900"/>
            </a:lvl5pPr>
            <a:lvl6pPr>
              <a:spcBef>
                <a:spcPts val="0"/>
              </a:spcBef>
              <a:buSzPct val="100000"/>
              <a:defRPr sz="6900"/>
            </a:lvl6pPr>
            <a:lvl7pPr>
              <a:spcBef>
                <a:spcPts val="0"/>
              </a:spcBef>
              <a:buSzPct val="100000"/>
              <a:defRPr sz="6900"/>
            </a:lvl7pPr>
            <a:lvl8pPr>
              <a:spcBef>
                <a:spcPts val="0"/>
              </a:spcBef>
              <a:buSzPct val="100000"/>
              <a:defRPr sz="6900"/>
            </a:lvl8pPr>
            <a:lvl9pPr>
              <a:spcBef>
                <a:spcPts val="0"/>
              </a:spcBef>
              <a:buSzPct val="100000"/>
              <a:defRPr sz="6900"/>
            </a:lvl9pPr>
          </a:lstStyle>
          <a:p>
            <a:endParaRPr/>
          </a:p>
        </p:txBody>
      </p:sp>
      <p:sp>
        <p:nvSpPr>
          <p:cNvPr id="33" name="Shape 33"/>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5029200" y="-188"/>
            <a:ext cx="5029200" cy="7772398"/>
          </a:xfrm>
          <a:prstGeom prst="rect">
            <a:avLst/>
          </a:prstGeom>
          <a:solidFill>
            <a:schemeClr val="lt2"/>
          </a:solidFill>
          <a:ln>
            <a:noFill/>
          </a:ln>
        </p:spPr>
        <p:txBody>
          <a:bodyPr lIns="131652" tIns="131652" rIns="131652" bIns="131652" anchor="ctr" anchorCtr="0">
            <a:noAutofit/>
          </a:bodyPr>
          <a:lstStyle/>
          <a:p>
            <a:pPr>
              <a:spcBef>
                <a:spcPts val="0"/>
              </a:spcBef>
              <a:buNone/>
            </a:pPr>
            <a:endParaRPr/>
          </a:p>
        </p:txBody>
      </p:sp>
      <p:sp>
        <p:nvSpPr>
          <p:cNvPr id="36" name="Shape 36"/>
          <p:cNvSpPr txBox="1">
            <a:spLocks noGrp="1"/>
          </p:cNvSpPr>
          <p:nvPr>
            <p:ph type="title"/>
          </p:nvPr>
        </p:nvSpPr>
        <p:spPr>
          <a:xfrm>
            <a:off x="292051" y="1863464"/>
            <a:ext cx="4449719" cy="2239920"/>
          </a:xfrm>
          <a:prstGeom prst="rect">
            <a:avLst/>
          </a:prstGeom>
        </p:spPr>
        <p:txBody>
          <a:bodyPr lIns="131652" tIns="131652" rIns="131652" bIns="131652" anchor="b" anchorCtr="0"/>
          <a:lstStyle>
            <a:lvl1pPr algn="ctr">
              <a:spcBef>
                <a:spcPts val="0"/>
              </a:spcBef>
              <a:buSzPct val="100000"/>
              <a:defRPr sz="6000"/>
            </a:lvl1pPr>
            <a:lvl2pPr algn="ctr">
              <a:spcBef>
                <a:spcPts val="0"/>
              </a:spcBef>
              <a:buSzPct val="100000"/>
              <a:defRPr sz="6000"/>
            </a:lvl2pPr>
            <a:lvl3pPr algn="ctr">
              <a:spcBef>
                <a:spcPts val="0"/>
              </a:spcBef>
              <a:buSzPct val="100000"/>
              <a:defRPr sz="6000"/>
            </a:lvl3pPr>
            <a:lvl4pPr algn="ctr">
              <a:spcBef>
                <a:spcPts val="0"/>
              </a:spcBef>
              <a:buSzPct val="100000"/>
              <a:defRPr sz="6000"/>
            </a:lvl4pPr>
            <a:lvl5pPr algn="ctr">
              <a:spcBef>
                <a:spcPts val="0"/>
              </a:spcBef>
              <a:buSzPct val="100000"/>
              <a:defRPr sz="6000"/>
            </a:lvl5pPr>
            <a:lvl6pPr algn="ctr">
              <a:spcBef>
                <a:spcPts val="0"/>
              </a:spcBef>
              <a:buSzPct val="100000"/>
              <a:defRPr sz="6000"/>
            </a:lvl6pPr>
            <a:lvl7pPr algn="ctr">
              <a:spcBef>
                <a:spcPts val="0"/>
              </a:spcBef>
              <a:buSzPct val="100000"/>
              <a:defRPr sz="6000"/>
            </a:lvl7pPr>
            <a:lvl8pPr algn="ctr">
              <a:spcBef>
                <a:spcPts val="0"/>
              </a:spcBef>
              <a:buSzPct val="100000"/>
              <a:defRPr sz="6000"/>
            </a:lvl8pPr>
            <a:lvl9pPr algn="ctr">
              <a:spcBef>
                <a:spcPts val="0"/>
              </a:spcBef>
              <a:buSzPct val="100000"/>
              <a:defRPr sz="6000"/>
            </a:lvl9pPr>
          </a:lstStyle>
          <a:p>
            <a:endParaRPr/>
          </a:p>
        </p:txBody>
      </p:sp>
      <p:sp>
        <p:nvSpPr>
          <p:cNvPr id="37" name="Shape 37"/>
          <p:cNvSpPr txBox="1">
            <a:spLocks noGrp="1"/>
          </p:cNvSpPr>
          <p:nvPr>
            <p:ph type="subTitle" idx="1"/>
          </p:nvPr>
        </p:nvSpPr>
        <p:spPr>
          <a:xfrm>
            <a:off x="292051" y="4235759"/>
            <a:ext cx="4449719" cy="1866373"/>
          </a:xfrm>
          <a:prstGeom prst="rect">
            <a:avLst/>
          </a:prstGeom>
        </p:spPr>
        <p:txBody>
          <a:bodyPr lIns="131652" tIns="131652" rIns="131652" bIns="131652" anchor="t" anchorCtr="0"/>
          <a:lstStyle>
            <a:lvl1pPr algn="ctr">
              <a:lnSpc>
                <a:spcPct val="100000"/>
              </a:lnSpc>
              <a:spcBef>
                <a:spcPts val="0"/>
              </a:spcBef>
              <a:spcAft>
                <a:spcPts val="0"/>
              </a:spcAft>
              <a:buSzPct val="100000"/>
              <a:buNone/>
              <a:defRPr sz="3000"/>
            </a:lvl1pPr>
            <a:lvl2pPr algn="ctr">
              <a:lnSpc>
                <a:spcPct val="100000"/>
              </a:lnSpc>
              <a:spcBef>
                <a:spcPts val="0"/>
              </a:spcBef>
              <a:spcAft>
                <a:spcPts val="0"/>
              </a:spcAft>
              <a:buSzPct val="100000"/>
              <a:buNone/>
              <a:defRPr sz="3000"/>
            </a:lvl2pPr>
            <a:lvl3pPr algn="ctr">
              <a:lnSpc>
                <a:spcPct val="100000"/>
              </a:lnSpc>
              <a:spcBef>
                <a:spcPts val="0"/>
              </a:spcBef>
              <a:spcAft>
                <a:spcPts val="0"/>
              </a:spcAft>
              <a:buSzPct val="100000"/>
              <a:buNone/>
              <a:defRPr sz="3000"/>
            </a:lvl3pPr>
            <a:lvl4pPr algn="ctr">
              <a:lnSpc>
                <a:spcPct val="100000"/>
              </a:lnSpc>
              <a:spcBef>
                <a:spcPts val="0"/>
              </a:spcBef>
              <a:spcAft>
                <a:spcPts val="0"/>
              </a:spcAft>
              <a:buSzPct val="100000"/>
              <a:buNone/>
              <a:defRPr sz="3000"/>
            </a:lvl4pPr>
            <a:lvl5pPr algn="ctr">
              <a:lnSpc>
                <a:spcPct val="100000"/>
              </a:lnSpc>
              <a:spcBef>
                <a:spcPts val="0"/>
              </a:spcBef>
              <a:spcAft>
                <a:spcPts val="0"/>
              </a:spcAft>
              <a:buSzPct val="100000"/>
              <a:buNone/>
              <a:defRPr sz="3000"/>
            </a:lvl5pPr>
            <a:lvl6pPr algn="ctr">
              <a:lnSpc>
                <a:spcPct val="100000"/>
              </a:lnSpc>
              <a:spcBef>
                <a:spcPts val="0"/>
              </a:spcBef>
              <a:spcAft>
                <a:spcPts val="0"/>
              </a:spcAft>
              <a:buSzPct val="100000"/>
              <a:buNone/>
              <a:defRPr sz="3000"/>
            </a:lvl6pPr>
            <a:lvl7pPr algn="ctr">
              <a:lnSpc>
                <a:spcPct val="100000"/>
              </a:lnSpc>
              <a:spcBef>
                <a:spcPts val="0"/>
              </a:spcBef>
              <a:spcAft>
                <a:spcPts val="0"/>
              </a:spcAft>
              <a:buSzPct val="100000"/>
              <a:buNone/>
              <a:defRPr sz="3000"/>
            </a:lvl7pPr>
            <a:lvl8pPr algn="ctr">
              <a:lnSpc>
                <a:spcPct val="100000"/>
              </a:lnSpc>
              <a:spcBef>
                <a:spcPts val="0"/>
              </a:spcBef>
              <a:spcAft>
                <a:spcPts val="0"/>
              </a:spcAft>
              <a:buSzPct val="100000"/>
              <a:buNone/>
              <a:defRPr sz="3000"/>
            </a:lvl8pPr>
            <a:lvl9pPr algn="ctr">
              <a:lnSpc>
                <a:spcPct val="100000"/>
              </a:lnSpc>
              <a:spcBef>
                <a:spcPts val="0"/>
              </a:spcBef>
              <a:spcAft>
                <a:spcPts val="0"/>
              </a:spcAft>
              <a:buSzPct val="100000"/>
              <a:buNone/>
              <a:defRPr sz="3000"/>
            </a:lvl9pPr>
          </a:lstStyle>
          <a:p>
            <a:endParaRPr/>
          </a:p>
        </p:txBody>
      </p:sp>
      <p:sp>
        <p:nvSpPr>
          <p:cNvPr id="38" name="Shape 38"/>
          <p:cNvSpPr txBox="1">
            <a:spLocks noGrp="1"/>
          </p:cNvSpPr>
          <p:nvPr>
            <p:ph type="body" idx="2"/>
          </p:nvPr>
        </p:nvSpPr>
        <p:spPr>
          <a:xfrm>
            <a:off x="5433450" y="1094160"/>
            <a:ext cx="4220700" cy="5583705"/>
          </a:xfrm>
          <a:prstGeom prst="rect">
            <a:avLst/>
          </a:prstGeom>
        </p:spPr>
        <p:txBody>
          <a:bodyPr lIns="131652" tIns="131652" rIns="131652" bIns="13165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42870" y="6392870"/>
            <a:ext cx="6598680" cy="914373"/>
          </a:xfrm>
          <a:prstGeom prst="rect">
            <a:avLst/>
          </a:prstGeom>
        </p:spPr>
        <p:txBody>
          <a:bodyPr lIns="131652" tIns="131652" rIns="131652" bIns="131652"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42871" y="1671479"/>
            <a:ext cx="9372659" cy="2967067"/>
          </a:xfrm>
          <a:prstGeom prst="rect">
            <a:avLst/>
          </a:prstGeom>
        </p:spPr>
        <p:txBody>
          <a:bodyPr lIns="131652" tIns="131652" rIns="131652" bIns="131652" anchor="b" anchorCtr="0"/>
          <a:lstStyle>
            <a:lvl1pPr algn="ctr">
              <a:spcBef>
                <a:spcPts val="0"/>
              </a:spcBef>
              <a:buSzPct val="100000"/>
              <a:defRPr sz="17300"/>
            </a:lvl1pPr>
            <a:lvl2pPr algn="ctr">
              <a:spcBef>
                <a:spcPts val="0"/>
              </a:spcBef>
              <a:buSzPct val="100000"/>
              <a:defRPr sz="17300"/>
            </a:lvl2pPr>
            <a:lvl3pPr algn="ctr">
              <a:spcBef>
                <a:spcPts val="0"/>
              </a:spcBef>
              <a:buSzPct val="100000"/>
              <a:defRPr sz="17300"/>
            </a:lvl3pPr>
            <a:lvl4pPr algn="ctr">
              <a:spcBef>
                <a:spcPts val="0"/>
              </a:spcBef>
              <a:buSzPct val="100000"/>
              <a:defRPr sz="17300"/>
            </a:lvl4pPr>
            <a:lvl5pPr algn="ctr">
              <a:spcBef>
                <a:spcPts val="0"/>
              </a:spcBef>
              <a:buSzPct val="100000"/>
              <a:defRPr sz="17300"/>
            </a:lvl5pPr>
            <a:lvl6pPr algn="ctr">
              <a:spcBef>
                <a:spcPts val="0"/>
              </a:spcBef>
              <a:buSzPct val="100000"/>
              <a:defRPr sz="17300"/>
            </a:lvl6pPr>
            <a:lvl7pPr algn="ctr">
              <a:spcBef>
                <a:spcPts val="0"/>
              </a:spcBef>
              <a:buSzPct val="100000"/>
              <a:defRPr sz="17300"/>
            </a:lvl7pPr>
            <a:lvl8pPr algn="ctr">
              <a:spcBef>
                <a:spcPts val="0"/>
              </a:spcBef>
              <a:buSzPct val="100000"/>
              <a:defRPr sz="17300"/>
            </a:lvl8pPr>
            <a:lvl9pPr algn="ctr">
              <a:spcBef>
                <a:spcPts val="0"/>
              </a:spcBef>
              <a:buSzPct val="100000"/>
              <a:defRPr sz="17300"/>
            </a:lvl9pPr>
          </a:lstStyle>
          <a:p>
            <a:endParaRPr/>
          </a:p>
        </p:txBody>
      </p:sp>
      <p:sp>
        <p:nvSpPr>
          <p:cNvPr id="45" name="Shape 45"/>
          <p:cNvSpPr txBox="1">
            <a:spLocks noGrp="1"/>
          </p:cNvSpPr>
          <p:nvPr>
            <p:ph type="body" idx="1"/>
          </p:nvPr>
        </p:nvSpPr>
        <p:spPr>
          <a:xfrm>
            <a:off x="342871" y="4763363"/>
            <a:ext cx="9372659" cy="1965653"/>
          </a:xfrm>
          <a:prstGeom prst="rect">
            <a:avLst/>
          </a:prstGeom>
        </p:spPr>
        <p:txBody>
          <a:bodyPr lIns="131652" tIns="131652" rIns="131652" bIns="131652"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42871" y="672483"/>
            <a:ext cx="9372659" cy="865412"/>
          </a:xfrm>
          <a:prstGeom prst="rect">
            <a:avLst/>
          </a:prstGeom>
          <a:noFill/>
          <a:ln>
            <a:noFill/>
          </a:ln>
        </p:spPr>
        <p:txBody>
          <a:bodyPr lIns="131652" tIns="131652" rIns="131652" bIns="131652"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42871" y="1741518"/>
            <a:ext cx="9372659" cy="5162560"/>
          </a:xfrm>
          <a:prstGeom prst="rect">
            <a:avLst/>
          </a:prstGeom>
          <a:noFill/>
          <a:ln>
            <a:noFill/>
          </a:ln>
        </p:spPr>
        <p:txBody>
          <a:bodyPr lIns="131652" tIns="131652" rIns="131652" bIns="131652"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9319703" y="7046639"/>
            <a:ext cx="603569" cy="594773"/>
          </a:xfrm>
          <a:prstGeom prst="rect">
            <a:avLst/>
          </a:prstGeom>
          <a:noFill/>
          <a:ln>
            <a:noFill/>
          </a:ln>
        </p:spPr>
        <p:txBody>
          <a:bodyPr lIns="131652" tIns="131652" rIns="131652" bIns="131652" anchor="ctr" anchorCtr="0">
            <a:noAutofit/>
          </a:bodyPr>
          <a:lstStyle/>
          <a:p>
            <a:pPr algn="r"/>
            <a:fld id="{00000000-1234-1234-1234-123412341234}" type="slidenum">
              <a:rPr lang="en" sz="1400" smtClean="0">
                <a:solidFill>
                  <a:schemeClr val="dk2"/>
                </a:solidFill>
              </a:rPr>
              <a:pPr algn="r"/>
              <a:t>‹#›</a:t>
            </a:fld>
            <a:endParaRPr lang="en" sz="14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package" Target="../embeddings/Microsoft_Office_Excel_Worksheet1.xlsx"/><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pic>
        <p:nvPicPr>
          <p:cNvPr id="1231" name="Picture 207" descr="C:\Users\yzhang\Desktop\spring-blossoms.jpg"/>
          <p:cNvPicPr>
            <a:picLocks noChangeAspect="1" noChangeArrowheads="1"/>
          </p:cNvPicPr>
          <p:nvPr/>
        </p:nvPicPr>
        <p:blipFill rotWithShape="1">
          <a:blip r:embed="rId4">
            <a:extLst>
              <a:ext uri="{28A0092B-C50C-407E-A947-70E740481C1C}">
                <a14:useLocalDpi xmlns:a14="http://schemas.microsoft.com/office/drawing/2010/main" xmlns="" val="0"/>
              </a:ext>
            </a:extLst>
          </a:blip>
          <a:srcRect b="9268"/>
          <a:stretch/>
        </p:blipFill>
        <p:spPr bwMode="auto">
          <a:xfrm>
            <a:off x="5208314" y="395004"/>
            <a:ext cx="4649516" cy="600579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8" name="Object 7"/>
          <p:cNvGraphicFramePr>
            <a:graphicFrameLocks noChangeAspect="1"/>
          </p:cNvGraphicFramePr>
          <p:nvPr>
            <p:extLst>
              <p:ext uri="{D42A27DB-BD31-4B8C-83A1-F6EECF244321}">
                <p14:modId xmlns:p14="http://schemas.microsoft.com/office/powerpoint/2010/main" xmlns="" val="3864496782"/>
              </p:ext>
            </p:extLst>
          </p:nvPr>
        </p:nvGraphicFramePr>
        <p:xfrm>
          <a:off x="266700" y="6246813"/>
          <a:ext cx="4538663" cy="1316037"/>
        </p:xfrm>
        <a:graphic>
          <a:graphicData uri="http://schemas.openxmlformats.org/presentationml/2006/ole">
            <p:oleObj spid="_x0000_s1260" name="Worksheet" r:id="rId5" imgW="5134109" imgH="1485782" progId="Excel.Sheet.12">
              <p:embed/>
            </p:oleObj>
          </a:graphicData>
        </a:graphic>
      </p:graphicFrame>
      <p:sp>
        <p:nvSpPr>
          <p:cNvPr id="51" name="Shape 51"/>
          <p:cNvSpPr txBox="1"/>
          <p:nvPr/>
        </p:nvSpPr>
        <p:spPr>
          <a:xfrm>
            <a:off x="5208315" y="395004"/>
            <a:ext cx="4649515" cy="1586195"/>
          </a:xfrm>
          <a:prstGeom prst="rect">
            <a:avLst/>
          </a:prstGeom>
          <a:solidFill>
            <a:schemeClr val="tx1">
              <a:lumMod val="50000"/>
              <a:lumOff val="50000"/>
              <a:alpha val="0"/>
            </a:schemeClr>
          </a:solidFill>
          <a:ln>
            <a:noFill/>
          </a:ln>
        </p:spPr>
        <p:txBody>
          <a:bodyPr lIns="131652" tIns="131652" rIns="131652" bIns="131652" anchor="t" anchorCtr="0">
            <a:noAutofit/>
          </a:bodyPr>
          <a:lstStyle/>
          <a:p>
            <a:r>
              <a:rPr lang="en" sz="1800" dirty="0">
                <a:solidFill>
                  <a:schemeClr val="bg1"/>
                </a:solidFill>
                <a:latin typeface="Julee" panose="020B0604020202020204" charset="0"/>
                <a:ea typeface="Shadows Into Light"/>
                <a:cs typeface="Shadows Into Light"/>
                <a:sym typeface="Shadows Into Light"/>
              </a:rPr>
              <a:t>WELCOME TO</a:t>
            </a:r>
          </a:p>
          <a:p>
            <a:pPr algn="ctr"/>
            <a:r>
              <a:rPr lang="en" sz="2800" dirty="0">
                <a:solidFill>
                  <a:schemeClr val="bg1"/>
                </a:solidFill>
                <a:latin typeface="Julee" panose="020B0604020202020204" charset="0"/>
                <a:ea typeface="Shadows Into Light"/>
                <a:cs typeface="Shadows Into Light"/>
                <a:sym typeface="Shadows Into Light"/>
              </a:rPr>
              <a:t>CBCGL English </a:t>
            </a:r>
            <a:r>
              <a:rPr lang="en" sz="2800" dirty="0" smtClean="0">
                <a:solidFill>
                  <a:schemeClr val="bg1"/>
                </a:solidFill>
                <a:latin typeface="Julee" panose="020B0604020202020204" charset="0"/>
                <a:ea typeface="Shadows Into Light"/>
                <a:cs typeface="Shadows Into Light"/>
                <a:sym typeface="Shadows Into Light"/>
              </a:rPr>
              <a:t>Ministry</a:t>
            </a:r>
          </a:p>
          <a:p>
            <a:pPr lvl="0" algn="r"/>
            <a:endParaRPr lang="en-US" sz="1500" dirty="0" smtClean="0">
              <a:solidFill>
                <a:srgbClr val="FFFFFF"/>
              </a:solidFill>
              <a:latin typeface="Julee" panose="020B0604020202020204" charset="0"/>
              <a:ea typeface="Ribeye Marrow"/>
              <a:cs typeface="Ribeye Marrow"/>
              <a:sym typeface="Ribeye Marrow"/>
            </a:endParaRPr>
          </a:p>
          <a:p>
            <a:pPr lvl="0" algn="r"/>
            <a:r>
              <a:rPr lang="en-US" sz="1500" dirty="0" smtClean="0">
                <a:solidFill>
                  <a:srgbClr val="FFFFFF"/>
                </a:solidFill>
                <a:latin typeface="Julee" panose="020B0604020202020204" charset="0"/>
                <a:ea typeface="Ribeye Marrow"/>
                <a:cs typeface="Ribeye Marrow"/>
                <a:sym typeface="Ribeye Marrow"/>
              </a:rPr>
              <a:t>Seeking </a:t>
            </a:r>
            <a:r>
              <a:rPr lang="en-US" sz="1500" dirty="0">
                <a:solidFill>
                  <a:srgbClr val="FFFFFF"/>
                </a:solidFill>
                <a:latin typeface="Julee" panose="020B0604020202020204" charset="0"/>
                <a:ea typeface="Ribeye Marrow"/>
                <a:cs typeface="Ribeye Marrow"/>
                <a:sym typeface="Ribeye Marrow"/>
              </a:rPr>
              <a:t>to Transform Lives and Communities</a:t>
            </a:r>
          </a:p>
          <a:p>
            <a:pPr lvl="0" algn="r"/>
            <a:r>
              <a:rPr lang="en-US" sz="1500" dirty="0">
                <a:solidFill>
                  <a:srgbClr val="FFFFFF"/>
                </a:solidFill>
                <a:latin typeface="Julee" panose="020B0604020202020204" charset="0"/>
                <a:ea typeface="Ribeye Marrow"/>
                <a:cs typeface="Ribeye Marrow"/>
                <a:sym typeface="Ribeye Marrow"/>
              </a:rPr>
              <a:t>- Opportunities and Actions, John 9:4</a:t>
            </a:r>
          </a:p>
          <a:p>
            <a:pPr algn="ctr"/>
            <a:endParaRPr lang="en" sz="2800" dirty="0">
              <a:solidFill>
                <a:schemeClr val="bg1"/>
              </a:solidFill>
              <a:latin typeface="Julee" panose="020B0604020202020204" charset="0"/>
              <a:ea typeface="Shadows Into Light"/>
              <a:cs typeface="Shadows Into Light"/>
              <a:sym typeface="Shadows Into Light"/>
            </a:endParaRPr>
          </a:p>
        </p:txBody>
      </p:sp>
      <p:sp>
        <p:nvSpPr>
          <p:cNvPr id="52" name="Shape 52"/>
          <p:cNvSpPr txBox="1"/>
          <p:nvPr/>
        </p:nvSpPr>
        <p:spPr>
          <a:xfrm>
            <a:off x="5257800" y="6400800"/>
            <a:ext cx="4600030" cy="1143000"/>
          </a:xfrm>
          <a:prstGeom prst="rect">
            <a:avLst/>
          </a:prstGeom>
          <a:noFill/>
          <a:ln>
            <a:noFill/>
          </a:ln>
        </p:spPr>
        <p:txBody>
          <a:bodyPr lIns="131652" tIns="131652" rIns="131652" bIns="131652" anchor="t" anchorCtr="0">
            <a:noAutofit/>
          </a:bodyPr>
          <a:lstStyle/>
          <a:p>
            <a:pPr algn="ctr"/>
            <a:r>
              <a:rPr lang="en" sz="1300" b="1" dirty="0">
                <a:solidFill>
                  <a:schemeClr val="tx1"/>
                </a:solidFill>
                <a:latin typeface="Arial Narrow" panose="020B0606020202030204" pitchFamily="34" charset="0"/>
                <a:ea typeface="Julee"/>
                <a:cs typeface="Julee"/>
                <a:sym typeface="Julee"/>
              </a:rPr>
              <a:t>Chinese Bible Church of Greater Lowell</a:t>
            </a:r>
          </a:p>
          <a:p>
            <a:pPr algn="ctr"/>
            <a:r>
              <a:rPr lang="en-US" sz="1100" dirty="0">
                <a:solidFill>
                  <a:schemeClr val="tx1"/>
                </a:solidFill>
                <a:latin typeface="Arial Narrow" panose="020B0606020202030204" pitchFamily="34" charset="0"/>
                <a:ea typeface="Julee"/>
                <a:cs typeface="Julee"/>
                <a:sym typeface="Julee"/>
              </a:rPr>
              <a:t>Pastor Peter Wu, Senior Pastor | Pastor Nathan </a:t>
            </a:r>
            <a:r>
              <a:rPr lang="en-US" sz="1100" dirty="0" smtClean="0">
                <a:solidFill>
                  <a:schemeClr val="tx1"/>
                </a:solidFill>
                <a:latin typeface="Arial Narrow" panose="020B0606020202030204" pitchFamily="34" charset="0"/>
                <a:ea typeface="Julee"/>
                <a:cs typeface="Julee"/>
                <a:sym typeface="Julee"/>
              </a:rPr>
              <a:t>Willems</a:t>
            </a:r>
            <a:r>
              <a:rPr lang="en-US" sz="1100" dirty="0">
                <a:solidFill>
                  <a:schemeClr val="tx1"/>
                </a:solidFill>
                <a:latin typeface="Arial Narrow" panose="020B0606020202030204" pitchFamily="34" charset="0"/>
                <a:ea typeface="Julee"/>
                <a:cs typeface="Julee"/>
                <a:sym typeface="Julee"/>
              </a:rPr>
              <a:t>, Youth</a:t>
            </a:r>
          </a:p>
          <a:p>
            <a:pPr algn="ctr"/>
            <a:r>
              <a:rPr lang="en-US" sz="1100" dirty="0">
                <a:solidFill>
                  <a:schemeClr val="tx1"/>
                </a:solidFill>
                <a:latin typeface="Arial Narrow" panose="020B0606020202030204" pitchFamily="34" charset="0"/>
                <a:ea typeface="Julee"/>
                <a:cs typeface="Julee"/>
                <a:sym typeface="Julee"/>
              </a:rPr>
              <a:t>Pastor James Chung, Mandarin | Pastor Chen, Cantonese</a:t>
            </a:r>
          </a:p>
          <a:p>
            <a:pPr algn="ctr"/>
            <a:r>
              <a:rPr lang="en-US" sz="1100" dirty="0">
                <a:solidFill>
                  <a:schemeClr val="tx1"/>
                </a:solidFill>
                <a:latin typeface="Arial Narrow" panose="020B0606020202030204" pitchFamily="34" charset="0"/>
                <a:ea typeface="Julee"/>
                <a:cs typeface="Julee"/>
                <a:sym typeface="Julee"/>
              </a:rPr>
              <a:t>197 Littleton Road | Chelmsford, MA 01824</a:t>
            </a:r>
          </a:p>
          <a:p>
            <a:pPr algn="ctr"/>
            <a:r>
              <a:rPr lang="en-US" sz="1100" dirty="0">
                <a:solidFill>
                  <a:schemeClr val="tx1"/>
                </a:solidFill>
                <a:latin typeface="Arial Narrow" panose="020B0606020202030204" pitchFamily="34" charset="0"/>
                <a:ea typeface="Julee"/>
                <a:cs typeface="Julee"/>
                <a:sym typeface="Julee"/>
              </a:rPr>
              <a:t>978.256.3889 | english@cbcgl.org | </a:t>
            </a:r>
            <a:r>
              <a:rPr lang="en-US" sz="1100" dirty="0" smtClean="0">
                <a:solidFill>
                  <a:schemeClr val="tx1"/>
                </a:solidFill>
                <a:latin typeface="Arial Narrow" panose="020B0606020202030204" pitchFamily="34" charset="0"/>
                <a:ea typeface="Julee"/>
                <a:cs typeface="Julee"/>
                <a:sym typeface="Julee"/>
              </a:rPr>
              <a:t>www.cbcgl.org</a:t>
            </a:r>
            <a:endParaRPr lang="en-US" sz="1100" dirty="0">
              <a:solidFill>
                <a:schemeClr val="tx1"/>
              </a:solidFill>
              <a:latin typeface="Arial Narrow" panose="020B0606020202030204" pitchFamily="34" charset="0"/>
              <a:ea typeface="Julee"/>
              <a:cs typeface="Julee"/>
              <a:sym typeface="Julee"/>
            </a:endParaRPr>
          </a:p>
        </p:txBody>
      </p:sp>
      <p:sp>
        <p:nvSpPr>
          <p:cNvPr id="57" name="Shape 57"/>
          <p:cNvSpPr/>
          <p:nvPr/>
        </p:nvSpPr>
        <p:spPr>
          <a:xfrm>
            <a:off x="200025" y="446034"/>
            <a:ext cx="4572001" cy="1458966"/>
          </a:xfrm>
          <a:prstGeom prst="round2DiagRect">
            <a:avLst>
              <a:gd name="adj1" fmla="val 561"/>
              <a:gd name="adj2" fmla="val 15785"/>
            </a:avLst>
          </a:prstGeom>
          <a:solidFill>
            <a:schemeClr val="lt1"/>
          </a:solidFill>
          <a:ln w="3175" cap="flat" cmpd="sng">
            <a:solidFill>
              <a:schemeClr val="tx2">
                <a:lumMod val="50000"/>
              </a:schemeClr>
            </a:solidFill>
            <a:prstDash val="dashDot"/>
            <a:round/>
            <a:headEnd type="none" w="med" len="med"/>
            <a:tailEnd type="none" w="med" len="med"/>
          </a:ln>
        </p:spPr>
        <p:txBody>
          <a:bodyPr lIns="0" tIns="131652" rIns="45720" bIns="131652" anchor="ctr" anchorCtr="0">
            <a:noAutofit/>
          </a:bodyPr>
          <a:lstStyle/>
          <a:p>
            <a:pPr marL="171450" indent="-171450" algn="just">
              <a:buFontTx/>
              <a:buChar char="-"/>
            </a:pPr>
            <a:r>
              <a:rPr lang="en-US" sz="850" dirty="0">
                <a:latin typeface="Julee" charset="0"/>
              </a:rPr>
              <a:t>Praise the Lord! We have collected a pledge of $ 2,300.00 from last Sunday and reached a total pledge of $1,949,920.00 in which we have already received an actual total amount of $1,753,990.00. Please continue to pray for and participate to pledge for the equipment expenditure. Ask God to bless that we can move on to Phase II quickly after completion of Phase I. Please issue the check to "CBCGL" and write "Building Project" in the memo section of the check for your donation</a:t>
            </a:r>
            <a:r>
              <a:rPr lang="en-US" sz="850" dirty="0" smtClean="0">
                <a:latin typeface="Julee" charset="0"/>
              </a:rPr>
              <a:t>.</a:t>
            </a:r>
          </a:p>
          <a:p>
            <a:pPr marL="171450" indent="-171450" algn="just">
              <a:buFontTx/>
              <a:buChar char="-"/>
            </a:pPr>
            <a:r>
              <a:rPr lang="en-US" sz="850" dirty="0" smtClean="0">
                <a:latin typeface="Julee" charset="0"/>
              </a:rPr>
              <a:t>Praise God that 19 brothers and sisters were baptized on Easter Sunday. Please keep them in your prayers for their spiritual growth in the Lord.</a:t>
            </a:r>
          </a:p>
          <a:p>
            <a:pPr marL="171450" indent="-171450" algn="just">
              <a:buFontTx/>
              <a:buChar char="-"/>
            </a:pPr>
            <a:r>
              <a:rPr lang="en-US" sz="850" dirty="0" smtClean="0">
                <a:latin typeface="Julee" charset="0"/>
              </a:rPr>
              <a:t>Children’s Sunday </a:t>
            </a:r>
            <a:r>
              <a:rPr lang="en-US" sz="850" dirty="0">
                <a:latin typeface="Julee" charset="0"/>
              </a:rPr>
              <a:t>Services are calling parents to lead worship </a:t>
            </a:r>
            <a:r>
              <a:rPr lang="en-US" sz="850" dirty="0" smtClean="0">
                <a:latin typeface="Julee" charset="0"/>
              </a:rPr>
              <a:t>for Preschool </a:t>
            </a:r>
            <a:r>
              <a:rPr lang="en-US" sz="850" dirty="0">
                <a:latin typeface="Julee" charset="0"/>
              </a:rPr>
              <a:t>to 1st </a:t>
            </a:r>
            <a:r>
              <a:rPr lang="en-US" sz="850" dirty="0" smtClean="0">
                <a:latin typeface="Julee" charset="0"/>
              </a:rPr>
              <a:t>Grade between </a:t>
            </a:r>
            <a:r>
              <a:rPr lang="en-US" sz="850" dirty="0">
                <a:latin typeface="Julee" charset="0"/>
              </a:rPr>
              <a:t>11:30-12:30. Please contact Minister Chow </a:t>
            </a:r>
            <a:r>
              <a:rPr lang="en-US" sz="850" dirty="0" smtClean="0">
                <a:latin typeface="Julee" charset="0"/>
              </a:rPr>
              <a:t>for sign </a:t>
            </a:r>
            <a:r>
              <a:rPr lang="en-US" sz="850" dirty="0">
                <a:latin typeface="Julee" charset="0"/>
              </a:rPr>
              <a:t>up: tomchow1213@gmail.com. </a:t>
            </a:r>
            <a:endParaRPr lang="en-US" sz="850" dirty="0" smtClean="0">
              <a:latin typeface="Julee" charset="0"/>
            </a:endParaRPr>
          </a:p>
        </p:txBody>
      </p:sp>
      <p:sp>
        <p:nvSpPr>
          <p:cNvPr id="58" name="Shape 58"/>
          <p:cNvSpPr/>
          <p:nvPr/>
        </p:nvSpPr>
        <p:spPr>
          <a:xfrm>
            <a:off x="1266824" y="166405"/>
            <a:ext cx="2438400" cy="217434"/>
          </a:xfrm>
          <a:prstGeom prst="round2SameRect">
            <a:avLst>
              <a:gd name="adj1" fmla="val 16667"/>
              <a:gd name="adj2" fmla="val 0"/>
            </a:avLst>
          </a:prstGeom>
          <a:solidFill>
            <a:srgbClr val="000000"/>
          </a:solidFill>
          <a:ln w="9525" cap="flat" cmpd="sng">
            <a:solidFill>
              <a:schemeClr val="dk2"/>
            </a:solidFill>
            <a:prstDash val="solid"/>
            <a:round/>
            <a:headEnd type="none" w="med" len="med"/>
            <a:tailEnd type="none" w="med" len="med"/>
          </a:ln>
        </p:spPr>
        <p:txBody>
          <a:bodyPr lIns="131652" tIns="131652" rIns="131652" bIns="131652" anchor="ctr" anchorCtr="0">
            <a:noAutofit/>
          </a:bodyPr>
          <a:lstStyle/>
          <a:p>
            <a:pPr algn="ctr"/>
            <a:r>
              <a:rPr lang="en" sz="900" b="1" dirty="0" smtClean="0">
                <a:solidFill>
                  <a:schemeClr val="lt1"/>
                </a:solidFill>
                <a:latin typeface="Ribeye Marrow"/>
                <a:ea typeface="Ribeye Marrow"/>
                <a:cs typeface="Ribeye Marrow"/>
                <a:sym typeface="Ribeye Marrow"/>
              </a:rPr>
              <a:t>Family News and Prayer Requests</a:t>
            </a:r>
            <a:endParaRPr lang="en" sz="900" b="1" dirty="0">
              <a:solidFill>
                <a:schemeClr val="lt1"/>
              </a:solidFill>
              <a:latin typeface="Ribeye Marrow"/>
              <a:ea typeface="Ribeye Marrow"/>
              <a:cs typeface="Ribeye Marrow"/>
              <a:sym typeface="Ribeye Marrow"/>
            </a:endParaRPr>
          </a:p>
        </p:txBody>
      </p:sp>
      <p:sp>
        <p:nvSpPr>
          <p:cNvPr id="30" name="Shape 57"/>
          <p:cNvSpPr/>
          <p:nvPr/>
        </p:nvSpPr>
        <p:spPr>
          <a:xfrm>
            <a:off x="200025" y="2286001"/>
            <a:ext cx="4572001" cy="3886200"/>
          </a:xfrm>
          <a:prstGeom prst="round2DiagRect">
            <a:avLst>
              <a:gd name="adj1" fmla="val 6012"/>
              <a:gd name="adj2" fmla="val 0"/>
            </a:avLst>
          </a:prstGeom>
          <a:solidFill>
            <a:schemeClr val="lt1"/>
          </a:solidFill>
          <a:ln w="3175" cap="flat" cmpd="sng">
            <a:solidFill>
              <a:schemeClr val="tx2">
                <a:lumMod val="50000"/>
              </a:schemeClr>
            </a:solidFill>
            <a:prstDash val="dashDot"/>
            <a:round/>
            <a:headEnd type="none" w="med" len="med"/>
            <a:tailEnd type="none" w="med" len="med"/>
          </a:ln>
        </p:spPr>
        <p:txBody>
          <a:bodyPr lIns="45720" tIns="131652" rIns="45720" bIns="131652" anchor="ctr" anchorCtr="0">
            <a:noAutofit/>
          </a:bodyPr>
          <a:lstStyle/>
          <a:p>
            <a:pPr algn="ctr">
              <a:lnSpc>
                <a:spcPts val="900"/>
              </a:lnSpc>
            </a:pPr>
            <a:r>
              <a:rPr lang="en-US" sz="1000" b="1" dirty="0" smtClean="0">
                <a:solidFill>
                  <a:schemeClr val="dk1"/>
                </a:solidFill>
                <a:latin typeface="Julee"/>
                <a:ea typeface="Julee"/>
                <a:cs typeface="Julee"/>
                <a:sym typeface="Julee"/>
              </a:rPr>
              <a:t>Prayer Letter from Candy Zhang, coworker at COCM</a:t>
            </a:r>
          </a:p>
          <a:p>
            <a:pPr indent="117475">
              <a:lnSpc>
                <a:spcPts val="900"/>
              </a:lnSpc>
            </a:pPr>
            <a:endParaRPr lang="en-US" sz="850" dirty="0" smtClean="0">
              <a:solidFill>
                <a:schemeClr val="dk1"/>
              </a:solidFill>
              <a:latin typeface="Julee"/>
              <a:ea typeface="Julee"/>
              <a:cs typeface="Julee"/>
              <a:sym typeface="Julee"/>
            </a:endParaRPr>
          </a:p>
          <a:p>
            <a:pPr indent="117475">
              <a:lnSpc>
                <a:spcPts val="900"/>
              </a:lnSpc>
            </a:pPr>
            <a:r>
              <a:rPr lang="en-US" sz="850" dirty="0" smtClean="0">
                <a:solidFill>
                  <a:schemeClr val="dk1"/>
                </a:solidFill>
                <a:latin typeface="Julee"/>
                <a:ea typeface="Julee"/>
                <a:cs typeface="Julee"/>
                <a:sym typeface="Julee"/>
              </a:rPr>
              <a:t>I came to study abroad in 2007  </a:t>
            </a:r>
            <a:r>
              <a:rPr lang="en-US" sz="850" dirty="0">
                <a:solidFill>
                  <a:schemeClr val="dk1"/>
                </a:solidFill>
                <a:latin typeface="Julee"/>
                <a:ea typeface="Julee"/>
                <a:cs typeface="Julee"/>
                <a:sym typeface="Julee"/>
              </a:rPr>
              <a:t>when I was a </a:t>
            </a:r>
            <a:r>
              <a:rPr lang="en-US" sz="850" dirty="0" smtClean="0">
                <a:solidFill>
                  <a:schemeClr val="dk1"/>
                </a:solidFill>
                <a:latin typeface="Julee"/>
                <a:ea typeface="Julee"/>
                <a:cs typeface="Julee"/>
                <a:sym typeface="Julee"/>
              </a:rPr>
              <a:t>junior </a:t>
            </a:r>
            <a:r>
              <a:rPr lang="en-US" sz="850" dirty="0">
                <a:solidFill>
                  <a:schemeClr val="dk1"/>
                </a:solidFill>
                <a:latin typeface="Julee"/>
                <a:ea typeface="Julee"/>
                <a:cs typeface="Julee"/>
                <a:sym typeface="Julee"/>
              </a:rPr>
              <a:t>in high school, staying with a Christian host family. My host parents are </a:t>
            </a:r>
            <a:r>
              <a:rPr lang="en-US" sz="850" dirty="0" smtClean="0">
                <a:solidFill>
                  <a:schemeClr val="dk1"/>
                </a:solidFill>
                <a:latin typeface="Julee"/>
                <a:ea typeface="Julee"/>
                <a:cs typeface="Julee"/>
                <a:sym typeface="Julee"/>
              </a:rPr>
              <a:t>Christians</a:t>
            </a:r>
            <a:r>
              <a:rPr lang="en-US" sz="850" dirty="0">
                <a:solidFill>
                  <a:schemeClr val="dk1"/>
                </a:solidFill>
                <a:latin typeface="Julee"/>
                <a:ea typeface="Julee"/>
                <a:cs typeface="Julee"/>
                <a:sym typeface="Julee"/>
              </a:rPr>
              <a:t>, so I usually went to church with them although I was not a believer </a:t>
            </a:r>
            <a:r>
              <a:rPr lang="en-US" sz="850" dirty="0" smtClean="0">
                <a:solidFill>
                  <a:schemeClr val="dk1"/>
                </a:solidFill>
                <a:latin typeface="Julee"/>
                <a:ea typeface="Julee"/>
                <a:cs typeface="Julee"/>
                <a:sym typeface="Julee"/>
              </a:rPr>
              <a:t>at </a:t>
            </a:r>
            <a:r>
              <a:rPr lang="en-US" sz="850" dirty="0">
                <a:solidFill>
                  <a:schemeClr val="dk1"/>
                </a:solidFill>
                <a:latin typeface="Julee"/>
                <a:ea typeface="Julee"/>
                <a:cs typeface="Julee"/>
                <a:sym typeface="Julee"/>
              </a:rPr>
              <a:t>that time. </a:t>
            </a:r>
            <a:r>
              <a:rPr lang="en-US" sz="850" dirty="0" smtClean="0">
                <a:solidFill>
                  <a:schemeClr val="dk1"/>
                </a:solidFill>
                <a:latin typeface="Julee"/>
                <a:ea typeface="Julee"/>
                <a:cs typeface="Julee"/>
                <a:sym typeface="Julee"/>
              </a:rPr>
              <a:t>I </a:t>
            </a:r>
            <a:r>
              <a:rPr lang="en-US" sz="850" dirty="0">
                <a:solidFill>
                  <a:schemeClr val="dk1"/>
                </a:solidFill>
                <a:latin typeface="Julee"/>
                <a:ea typeface="Julee"/>
                <a:cs typeface="Julee"/>
                <a:sym typeface="Julee"/>
              </a:rPr>
              <a:t>only stayed for a year as an exchange student with my host parents, </a:t>
            </a:r>
            <a:r>
              <a:rPr lang="en-US" sz="850" dirty="0" smtClean="0">
                <a:solidFill>
                  <a:schemeClr val="dk1"/>
                </a:solidFill>
                <a:latin typeface="Julee"/>
                <a:ea typeface="Julee"/>
                <a:cs typeface="Julee"/>
                <a:sym typeface="Julee"/>
              </a:rPr>
              <a:t>but </a:t>
            </a:r>
            <a:r>
              <a:rPr lang="en-US" sz="850" dirty="0">
                <a:solidFill>
                  <a:schemeClr val="dk1"/>
                </a:solidFill>
                <a:latin typeface="Julee"/>
                <a:ea typeface="Julee"/>
                <a:cs typeface="Julee"/>
                <a:sym typeface="Julee"/>
              </a:rPr>
              <a:t>they treated me as their daughter and showed me so much love and </a:t>
            </a:r>
            <a:r>
              <a:rPr lang="en-US" sz="850" dirty="0" smtClean="0">
                <a:solidFill>
                  <a:schemeClr val="dk1"/>
                </a:solidFill>
                <a:latin typeface="Julee"/>
                <a:ea typeface="Julee"/>
                <a:cs typeface="Julee"/>
                <a:sym typeface="Julee"/>
              </a:rPr>
              <a:t>care. </a:t>
            </a:r>
            <a:r>
              <a:rPr lang="en-US" sz="850" dirty="0">
                <a:solidFill>
                  <a:schemeClr val="dk1"/>
                </a:solidFill>
                <a:latin typeface="Julee"/>
                <a:ea typeface="Julee"/>
                <a:cs typeface="Julee"/>
                <a:sym typeface="Julee"/>
              </a:rPr>
              <a:t>I saw a love that was unknown yet </a:t>
            </a:r>
            <a:r>
              <a:rPr lang="en-US" sz="850" dirty="0" smtClean="0">
                <a:solidFill>
                  <a:schemeClr val="dk1"/>
                </a:solidFill>
                <a:latin typeface="Julee"/>
                <a:ea typeface="Julee"/>
                <a:cs typeface="Julee"/>
                <a:sym typeface="Julee"/>
              </a:rPr>
              <a:t>strangely </a:t>
            </a:r>
            <a:r>
              <a:rPr lang="en-US" sz="850" dirty="0">
                <a:solidFill>
                  <a:schemeClr val="dk1"/>
                </a:solidFill>
                <a:latin typeface="Julee"/>
                <a:ea typeface="Julee"/>
                <a:cs typeface="Julee"/>
                <a:sym typeface="Julee"/>
              </a:rPr>
              <a:t>familiar, as the God they worshipped was very foreign to me, yet </a:t>
            </a:r>
            <a:r>
              <a:rPr lang="en-US" sz="850" dirty="0" smtClean="0">
                <a:solidFill>
                  <a:schemeClr val="dk1"/>
                </a:solidFill>
                <a:latin typeface="Julee"/>
                <a:ea typeface="Julee"/>
                <a:cs typeface="Julee"/>
                <a:sym typeface="Julee"/>
              </a:rPr>
              <a:t>the </a:t>
            </a:r>
            <a:r>
              <a:rPr lang="en-US" sz="850" dirty="0">
                <a:solidFill>
                  <a:schemeClr val="dk1"/>
                </a:solidFill>
                <a:latin typeface="Julee"/>
                <a:ea typeface="Julee"/>
                <a:cs typeface="Julee"/>
                <a:sym typeface="Julee"/>
              </a:rPr>
              <a:t>more I got closer to Him, the more I felt like home. Praise the Lord that I </a:t>
            </a:r>
            <a:r>
              <a:rPr lang="en-US" sz="850" dirty="0" smtClean="0">
                <a:solidFill>
                  <a:schemeClr val="dk1"/>
                </a:solidFill>
                <a:latin typeface="Julee"/>
                <a:ea typeface="Julee"/>
                <a:cs typeface="Julee"/>
                <a:sym typeface="Julee"/>
              </a:rPr>
              <a:t>became </a:t>
            </a:r>
            <a:r>
              <a:rPr lang="en-US" sz="850" dirty="0">
                <a:solidFill>
                  <a:schemeClr val="dk1"/>
                </a:solidFill>
                <a:latin typeface="Julee"/>
                <a:ea typeface="Julee"/>
                <a:cs typeface="Julee"/>
                <a:sym typeface="Julee"/>
              </a:rPr>
              <a:t>a Christian by the end of my stay. </a:t>
            </a:r>
          </a:p>
          <a:p>
            <a:pPr indent="117475">
              <a:lnSpc>
                <a:spcPts val="900"/>
              </a:lnSpc>
            </a:pPr>
            <a:r>
              <a:rPr lang="en-US" sz="850" dirty="0" smtClean="0">
                <a:solidFill>
                  <a:schemeClr val="dk1"/>
                </a:solidFill>
                <a:latin typeface="Julee"/>
                <a:ea typeface="Julee"/>
                <a:cs typeface="Julee"/>
                <a:sym typeface="Julee"/>
              </a:rPr>
              <a:t>Every </a:t>
            </a:r>
            <a:r>
              <a:rPr lang="en-US" sz="850" dirty="0">
                <a:solidFill>
                  <a:schemeClr val="dk1"/>
                </a:solidFill>
                <a:latin typeface="Julee"/>
                <a:ea typeface="Julee"/>
                <a:cs typeface="Julee"/>
                <a:sym typeface="Julee"/>
              </a:rPr>
              <a:t>time I look back at life-changing year, my heart fills with </a:t>
            </a:r>
            <a:r>
              <a:rPr lang="en-US" sz="850" dirty="0" smtClean="0">
                <a:solidFill>
                  <a:schemeClr val="dk1"/>
                </a:solidFill>
                <a:latin typeface="Julee"/>
                <a:ea typeface="Julee"/>
                <a:cs typeface="Julee"/>
                <a:sym typeface="Julee"/>
              </a:rPr>
              <a:t>gratitude</a:t>
            </a:r>
            <a:r>
              <a:rPr lang="en-US" sz="850" dirty="0">
                <a:solidFill>
                  <a:schemeClr val="dk1"/>
                </a:solidFill>
                <a:latin typeface="Julee"/>
                <a:ea typeface="Julee"/>
                <a:cs typeface="Julee"/>
                <a:sym typeface="Julee"/>
              </a:rPr>
              <a:t>. I was a sinner, trapped in filth and dirt, </a:t>
            </a:r>
            <a:r>
              <a:rPr lang="en-US" sz="850" dirty="0" smtClean="0">
                <a:solidFill>
                  <a:schemeClr val="dk1"/>
                </a:solidFill>
                <a:latin typeface="Julee"/>
                <a:ea typeface="Julee"/>
                <a:cs typeface="Julee"/>
                <a:sym typeface="Julee"/>
              </a:rPr>
              <a:t>unworthy to the </a:t>
            </a:r>
            <a:r>
              <a:rPr lang="en-US" sz="850" dirty="0">
                <a:solidFill>
                  <a:schemeClr val="dk1"/>
                </a:solidFill>
                <a:latin typeface="Julee"/>
                <a:ea typeface="Julee"/>
                <a:cs typeface="Julee"/>
                <a:sym typeface="Julee"/>
              </a:rPr>
              <a:t>holy God, but God didn’t give up on me. He </a:t>
            </a:r>
            <a:r>
              <a:rPr lang="en-US" sz="850" dirty="0" smtClean="0">
                <a:solidFill>
                  <a:schemeClr val="dk1"/>
                </a:solidFill>
                <a:latin typeface="Julee"/>
                <a:ea typeface="Julee"/>
                <a:cs typeface="Julee"/>
                <a:sym typeface="Julee"/>
              </a:rPr>
              <a:t>reached </a:t>
            </a:r>
            <a:r>
              <a:rPr lang="en-US" sz="850" dirty="0">
                <a:solidFill>
                  <a:schemeClr val="dk1"/>
                </a:solidFill>
                <a:latin typeface="Julee"/>
                <a:ea typeface="Julee"/>
                <a:cs typeface="Julee"/>
                <a:sym typeface="Julee"/>
              </a:rPr>
              <a:t>out to me and called me again and again, and His extraordinary love </a:t>
            </a:r>
            <a:r>
              <a:rPr lang="en-US" sz="850" dirty="0" smtClean="0">
                <a:solidFill>
                  <a:schemeClr val="dk1"/>
                </a:solidFill>
                <a:latin typeface="Julee"/>
                <a:ea typeface="Julee"/>
                <a:cs typeface="Julee"/>
                <a:sym typeface="Julee"/>
              </a:rPr>
              <a:t>and </a:t>
            </a:r>
            <a:r>
              <a:rPr lang="en-US" sz="850" dirty="0">
                <a:solidFill>
                  <a:schemeClr val="dk1"/>
                </a:solidFill>
                <a:latin typeface="Julee"/>
                <a:ea typeface="Julee"/>
                <a:cs typeface="Julee"/>
                <a:sym typeface="Julee"/>
              </a:rPr>
              <a:t>grace finally found me and drew me home. With the cost of His only </a:t>
            </a:r>
            <a:r>
              <a:rPr lang="en-US" sz="850" dirty="0" smtClean="0">
                <a:solidFill>
                  <a:schemeClr val="dk1"/>
                </a:solidFill>
                <a:latin typeface="Julee"/>
                <a:ea typeface="Julee"/>
                <a:cs typeface="Julee"/>
                <a:sym typeface="Julee"/>
              </a:rPr>
              <a:t>begotten </a:t>
            </a:r>
            <a:r>
              <a:rPr lang="en-US" sz="850" dirty="0">
                <a:solidFill>
                  <a:schemeClr val="dk1"/>
                </a:solidFill>
                <a:latin typeface="Julee"/>
                <a:ea typeface="Julee"/>
                <a:cs typeface="Julee"/>
                <a:sym typeface="Julee"/>
              </a:rPr>
              <a:t>Son, my sins have been forgiven. Moreover, I am now adopted to </a:t>
            </a:r>
            <a:r>
              <a:rPr lang="en-US" sz="850" dirty="0" smtClean="0">
                <a:solidFill>
                  <a:schemeClr val="dk1"/>
                </a:solidFill>
                <a:latin typeface="Julee"/>
                <a:ea typeface="Julee"/>
                <a:cs typeface="Julee"/>
                <a:sym typeface="Julee"/>
              </a:rPr>
              <a:t>God’s </a:t>
            </a:r>
            <a:r>
              <a:rPr lang="en-US" sz="850" dirty="0">
                <a:solidFill>
                  <a:schemeClr val="dk1"/>
                </a:solidFill>
                <a:latin typeface="Julee"/>
                <a:ea typeface="Julee"/>
                <a:cs typeface="Julee"/>
                <a:sym typeface="Julee"/>
              </a:rPr>
              <a:t>family as a beloved child of God, enjoying an abundant new life</a:t>
            </a:r>
            <a:r>
              <a:rPr lang="en-US" sz="850" dirty="0" smtClean="0">
                <a:solidFill>
                  <a:schemeClr val="dk1"/>
                </a:solidFill>
                <a:latin typeface="Julee"/>
                <a:ea typeface="Julee"/>
                <a:cs typeface="Julee"/>
                <a:sym typeface="Julee"/>
              </a:rPr>
              <a:t>.</a:t>
            </a:r>
          </a:p>
          <a:p>
            <a:pPr indent="117475">
              <a:lnSpc>
                <a:spcPts val="900"/>
              </a:lnSpc>
            </a:pPr>
            <a:r>
              <a:rPr lang="en-US" sz="850" dirty="0" smtClean="0">
                <a:solidFill>
                  <a:schemeClr val="dk1"/>
                </a:solidFill>
                <a:latin typeface="Julee"/>
                <a:ea typeface="Julee"/>
                <a:cs typeface="Julee"/>
                <a:sym typeface="Julee"/>
              </a:rPr>
              <a:t>I am now a coworker at COCM, have been serving here for over 6 </a:t>
            </a:r>
            <a:r>
              <a:rPr lang="en-US" sz="850" dirty="0">
                <a:solidFill>
                  <a:schemeClr val="dk1"/>
                </a:solidFill>
                <a:latin typeface="Julee"/>
                <a:ea typeface="Julee"/>
                <a:cs typeface="Julee"/>
                <a:sym typeface="Julee"/>
              </a:rPr>
              <a:t>months. During COCM’s Year-End Student Camp, many prodigal sons and </a:t>
            </a:r>
            <a:r>
              <a:rPr lang="en-US" sz="850" dirty="0" smtClean="0">
                <a:solidFill>
                  <a:schemeClr val="dk1"/>
                </a:solidFill>
                <a:latin typeface="Julee"/>
                <a:ea typeface="Julee"/>
                <a:cs typeface="Julee"/>
                <a:sym typeface="Julee"/>
              </a:rPr>
              <a:t>daughters </a:t>
            </a:r>
            <a:r>
              <a:rPr lang="en-US" sz="850" dirty="0">
                <a:solidFill>
                  <a:schemeClr val="dk1"/>
                </a:solidFill>
                <a:latin typeface="Julee"/>
                <a:ea typeface="Julee"/>
                <a:cs typeface="Julee"/>
                <a:sym typeface="Julee"/>
              </a:rPr>
              <a:t>have returned back to their Heavenly Father. </a:t>
            </a:r>
            <a:r>
              <a:rPr lang="en-US" sz="850" dirty="0" smtClean="0">
                <a:solidFill>
                  <a:schemeClr val="dk1"/>
                </a:solidFill>
                <a:latin typeface="Julee"/>
                <a:ea typeface="Julee"/>
                <a:cs typeface="Julee"/>
                <a:sym typeface="Julee"/>
              </a:rPr>
              <a:t> The camp </a:t>
            </a:r>
            <a:r>
              <a:rPr lang="en-US" sz="850" dirty="0">
                <a:solidFill>
                  <a:schemeClr val="dk1"/>
                </a:solidFill>
                <a:latin typeface="Julee"/>
                <a:ea typeface="Julee"/>
                <a:cs typeface="Julee"/>
                <a:sym typeface="Julee"/>
              </a:rPr>
              <a:t>used a popular </a:t>
            </a:r>
            <a:r>
              <a:rPr lang="en-US" sz="850" dirty="0" smtClean="0">
                <a:solidFill>
                  <a:schemeClr val="dk1"/>
                </a:solidFill>
                <a:latin typeface="Julee"/>
                <a:ea typeface="Julee"/>
                <a:cs typeface="Julee"/>
                <a:sym typeface="Julee"/>
              </a:rPr>
              <a:t>theme song </a:t>
            </a:r>
            <a:r>
              <a:rPr lang="en-US" sz="850" dirty="0">
                <a:solidFill>
                  <a:schemeClr val="dk1"/>
                </a:solidFill>
                <a:latin typeface="Julee"/>
                <a:ea typeface="Julee"/>
                <a:cs typeface="Julee"/>
                <a:sym typeface="Julee"/>
              </a:rPr>
              <a:t>from a recent film, and the lyrics are: ‘I will stay by your side </a:t>
            </a:r>
            <a:r>
              <a:rPr lang="en-US" sz="850" dirty="0" smtClean="0">
                <a:solidFill>
                  <a:schemeClr val="dk1"/>
                </a:solidFill>
                <a:latin typeface="Julee"/>
                <a:ea typeface="Julee"/>
                <a:cs typeface="Julee"/>
                <a:sym typeface="Julee"/>
              </a:rPr>
              <a:t>and </a:t>
            </a:r>
            <a:r>
              <a:rPr lang="en-US" sz="850" dirty="0">
                <a:solidFill>
                  <a:schemeClr val="dk1"/>
                </a:solidFill>
                <a:latin typeface="Julee"/>
                <a:ea typeface="Julee"/>
                <a:cs typeface="Julee"/>
                <a:sym typeface="Julee"/>
              </a:rPr>
              <a:t>never </a:t>
            </a:r>
            <a:r>
              <a:rPr lang="en-US" sz="850" dirty="0" smtClean="0">
                <a:solidFill>
                  <a:schemeClr val="dk1"/>
                </a:solidFill>
                <a:latin typeface="Julee"/>
                <a:ea typeface="Julee"/>
                <a:cs typeface="Julee"/>
                <a:sym typeface="Julee"/>
              </a:rPr>
              <a:t>turn back/ Every </a:t>
            </a:r>
            <a:r>
              <a:rPr lang="en-US" sz="850" dirty="0">
                <a:solidFill>
                  <a:schemeClr val="dk1"/>
                </a:solidFill>
                <a:latin typeface="Julee"/>
                <a:ea typeface="Julee"/>
                <a:cs typeface="Julee"/>
                <a:sym typeface="Julee"/>
              </a:rPr>
              <a:t>move of yours is like my heartbeat/I will </a:t>
            </a:r>
            <a:r>
              <a:rPr lang="en-US" sz="850" dirty="0" smtClean="0">
                <a:solidFill>
                  <a:schemeClr val="dk1"/>
                </a:solidFill>
                <a:latin typeface="Julee"/>
                <a:ea typeface="Julee"/>
                <a:cs typeface="Julee"/>
                <a:sym typeface="Julee"/>
              </a:rPr>
              <a:t>stay </a:t>
            </a:r>
            <a:r>
              <a:rPr lang="en-US" sz="850" dirty="0">
                <a:solidFill>
                  <a:schemeClr val="dk1"/>
                </a:solidFill>
                <a:latin typeface="Julee"/>
                <a:ea typeface="Julee"/>
                <a:cs typeface="Julee"/>
                <a:sym typeface="Julee"/>
              </a:rPr>
              <a:t>by your side and never forsake you/Yesterday, today and </a:t>
            </a:r>
            <a:r>
              <a:rPr lang="en-US" sz="850" dirty="0" smtClean="0">
                <a:solidFill>
                  <a:schemeClr val="dk1"/>
                </a:solidFill>
                <a:latin typeface="Julee"/>
                <a:ea typeface="Julee"/>
                <a:cs typeface="Julee"/>
                <a:sym typeface="Julee"/>
              </a:rPr>
              <a:t>tomorrow</a:t>
            </a:r>
            <a:r>
              <a:rPr lang="en-US" sz="850" dirty="0">
                <a:solidFill>
                  <a:schemeClr val="dk1"/>
                </a:solidFill>
                <a:latin typeface="Julee"/>
                <a:ea typeface="Julee"/>
                <a:cs typeface="Julee"/>
                <a:sym typeface="Julee"/>
              </a:rPr>
              <a:t>, till the end.’ I believe everyone longs for such a voice </a:t>
            </a:r>
            <a:r>
              <a:rPr lang="en-US" sz="850" dirty="0" smtClean="0">
                <a:solidFill>
                  <a:schemeClr val="dk1"/>
                </a:solidFill>
                <a:latin typeface="Julee"/>
                <a:ea typeface="Julee"/>
                <a:cs typeface="Julee"/>
                <a:sym typeface="Julee"/>
              </a:rPr>
              <a:t>telling us that God’s </a:t>
            </a:r>
            <a:r>
              <a:rPr lang="en-US" sz="850" dirty="0">
                <a:solidFill>
                  <a:schemeClr val="dk1"/>
                </a:solidFill>
                <a:latin typeface="Julee"/>
                <a:ea typeface="Julee"/>
                <a:cs typeface="Julee"/>
                <a:sym typeface="Julee"/>
              </a:rPr>
              <a:t>love endures forever. He is not like a transient </a:t>
            </a:r>
            <a:r>
              <a:rPr lang="en-US" sz="850" dirty="0" smtClean="0">
                <a:solidFill>
                  <a:schemeClr val="dk1"/>
                </a:solidFill>
                <a:latin typeface="Julee"/>
                <a:ea typeface="Julee"/>
                <a:cs typeface="Julee"/>
                <a:sym typeface="Julee"/>
              </a:rPr>
              <a:t>internet </a:t>
            </a:r>
            <a:r>
              <a:rPr lang="en-US" sz="850" dirty="0">
                <a:solidFill>
                  <a:schemeClr val="dk1"/>
                </a:solidFill>
                <a:latin typeface="Julee"/>
                <a:ea typeface="Julee"/>
                <a:cs typeface="Julee"/>
                <a:sym typeface="Julee"/>
              </a:rPr>
              <a:t>fad or a temporary friend. </a:t>
            </a:r>
            <a:r>
              <a:rPr lang="en-US" sz="850" dirty="0" smtClean="0">
                <a:solidFill>
                  <a:schemeClr val="dk1"/>
                </a:solidFill>
                <a:latin typeface="Julee"/>
                <a:ea typeface="Julee"/>
                <a:cs typeface="Julee"/>
                <a:sym typeface="Julee"/>
              </a:rPr>
              <a:t> He </a:t>
            </a:r>
            <a:r>
              <a:rPr lang="en-US" sz="850" dirty="0">
                <a:solidFill>
                  <a:schemeClr val="dk1"/>
                </a:solidFill>
                <a:latin typeface="Julee"/>
                <a:ea typeface="Julee"/>
                <a:cs typeface="Julee"/>
                <a:sym typeface="Julee"/>
              </a:rPr>
              <a:t>was, is and will be forever </a:t>
            </a:r>
            <a:r>
              <a:rPr lang="en-US" sz="850" dirty="0" smtClean="0">
                <a:solidFill>
                  <a:schemeClr val="dk1"/>
                </a:solidFill>
                <a:latin typeface="Julee"/>
                <a:ea typeface="Julee"/>
                <a:cs typeface="Julee"/>
                <a:sym typeface="Julee"/>
              </a:rPr>
              <a:t>faithful </a:t>
            </a:r>
            <a:r>
              <a:rPr lang="en-US" sz="850" dirty="0">
                <a:solidFill>
                  <a:schemeClr val="dk1"/>
                </a:solidFill>
                <a:latin typeface="Julee"/>
                <a:ea typeface="Julee"/>
                <a:cs typeface="Julee"/>
                <a:sym typeface="Julee"/>
              </a:rPr>
              <a:t>and He walks with us daily with His steadfast love. Praise </a:t>
            </a:r>
            <a:r>
              <a:rPr lang="en-US" sz="850" dirty="0" smtClean="0">
                <a:solidFill>
                  <a:schemeClr val="dk1"/>
                </a:solidFill>
                <a:latin typeface="Julee"/>
                <a:ea typeface="Julee"/>
                <a:cs typeface="Julee"/>
                <a:sym typeface="Julee"/>
              </a:rPr>
              <a:t>the </a:t>
            </a:r>
            <a:r>
              <a:rPr lang="en-US" sz="850" dirty="0">
                <a:solidFill>
                  <a:schemeClr val="dk1"/>
                </a:solidFill>
                <a:latin typeface="Julee"/>
                <a:ea typeface="Julee"/>
                <a:cs typeface="Julee"/>
                <a:sym typeface="Julee"/>
              </a:rPr>
              <a:t>Lord that during the camp, many </a:t>
            </a:r>
            <a:r>
              <a:rPr lang="en-US" sz="850" dirty="0" smtClean="0">
                <a:solidFill>
                  <a:schemeClr val="dk1"/>
                </a:solidFill>
                <a:latin typeface="Julee"/>
                <a:ea typeface="Julee"/>
                <a:cs typeface="Julee"/>
                <a:sym typeface="Julee"/>
              </a:rPr>
              <a:t>students responded the message with </a:t>
            </a:r>
            <a:r>
              <a:rPr lang="en-US" sz="850" dirty="0">
                <a:solidFill>
                  <a:schemeClr val="dk1"/>
                </a:solidFill>
                <a:latin typeface="Julee"/>
                <a:ea typeface="Julee"/>
                <a:cs typeface="Julee"/>
                <a:sym typeface="Julee"/>
              </a:rPr>
              <a:t>faith. It is </a:t>
            </a:r>
            <a:r>
              <a:rPr lang="en-US" sz="850" dirty="0" smtClean="0">
                <a:solidFill>
                  <a:schemeClr val="dk1"/>
                </a:solidFill>
                <a:latin typeface="Julee"/>
                <a:ea typeface="Julee"/>
                <a:cs typeface="Julee"/>
                <a:sym typeface="Julee"/>
              </a:rPr>
              <a:t>also wonderful </a:t>
            </a:r>
            <a:r>
              <a:rPr lang="en-US" sz="850" dirty="0">
                <a:solidFill>
                  <a:schemeClr val="dk1"/>
                </a:solidFill>
                <a:latin typeface="Julee"/>
                <a:ea typeface="Julee"/>
                <a:cs typeface="Julee"/>
                <a:sym typeface="Julee"/>
              </a:rPr>
              <a:t>to witness </a:t>
            </a:r>
            <a:r>
              <a:rPr lang="en-US" sz="850" dirty="0" smtClean="0">
                <a:solidFill>
                  <a:schemeClr val="dk1"/>
                </a:solidFill>
                <a:latin typeface="Julee"/>
                <a:ea typeface="Julee"/>
                <a:cs typeface="Julee"/>
                <a:sym typeface="Julee"/>
              </a:rPr>
              <a:t>and experience during the camp that the body of </a:t>
            </a:r>
            <a:r>
              <a:rPr lang="en-US" sz="850" dirty="0">
                <a:solidFill>
                  <a:schemeClr val="dk1"/>
                </a:solidFill>
                <a:latin typeface="Julee"/>
                <a:ea typeface="Julee"/>
                <a:cs typeface="Julee"/>
                <a:sym typeface="Julee"/>
              </a:rPr>
              <a:t>Christ working </a:t>
            </a:r>
            <a:r>
              <a:rPr lang="en-US" sz="850" dirty="0" smtClean="0">
                <a:solidFill>
                  <a:schemeClr val="dk1"/>
                </a:solidFill>
                <a:latin typeface="Julee"/>
                <a:ea typeface="Julee"/>
                <a:cs typeface="Julee"/>
                <a:sym typeface="Julee"/>
              </a:rPr>
              <a:t>together.</a:t>
            </a:r>
          </a:p>
          <a:p>
            <a:pPr indent="117475">
              <a:lnSpc>
                <a:spcPts val="900"/>
              </a:lnSpc>
            </a:pPr>
            <a:r>
              <a:rPr lang="en-US" sz="850" dirty="0" smtClean="0">
                <a:solidFill>
                  <a:schemeClr val="dk1"/>
                </a:solidFill>
                <a:latin typeface="Julee"/>
                <a:ea typeface="Julee"/>
                <a:cs typeface="Julee"/>
                <a:sym typeface="Julee"/>
              </a:rPr>
              <a:t>Please pray for 1. God’s </a:t>
            </a:r>
            <a:r>
              <a:rPr lang="en-US" sz="850" dirty="0">
                <a:solidFill>
                  <a:schemeClr val="dk1"/>
                </a:solidFill>
                <a:latin typeface="Julee"/>
                <a:ea typeface="Julee"/>
                <a:cs typeface="Julee"/>
                <a:sym typeface="Julee"/>
              </a:rPr>
              <a:t>protection and deliverance </a:t>
            </a:r>
            <a:r>
              <a:rPr lang="en-US" sz="850" dirty="0" smtClean="0">
                <a:solidFill>
                  <a:schemeClr val="dk1"/>
                </a:solidFill>
                <a:latin typeface="Julee"/>
                <a:ea typeface="Julee"/>
                <a:cs typeface="Julee"/>
                <a:sym typeface="Julee"/>
              </a:rPr>
              <a:t>from spiritual </a:t>
            </a:r>
            <a:r>
              <a:rPr lang="en-US" sz="850" dirty="0">
                <a:solidFill>
                  <a:schemeClr val="dk1"/>
                </a:solidFill>
                <a:latin typeface="Julee"/>
                <a:ea typeface="Julee"/>
                <a:cs typeface="Julee"/>
                <a:sym typeface="Julee"/>
              </a:rPr>
              <a:t>attacks, </a:t>
            </a:r>
            <a:r>
              <a:rPr lang="en-US" sz="850" dirty="0" smtClean="0">
                <a:solidFill>
                  <a:schemeClr val="dk1"/>
                </a:solidFill>
                <a:latin typeface="Julee"/>
                <a:ea typeface="Julee"/>
                <a:cs typeface="Julee"/>
                <a:sym typeface="Julee"/>
              </a:rPr>
              <a:t>and He leads us in our studying of </a:t>
            </a:r>
            <a:r>
              <a:rPr lang="en-US" sz="850" dirty="0">
                <a:solidFill>
                  <a:schemeClr val="dk1"/>
                </a:solidFill>
                <a:latin typeface="Julee"/>
                <a:ea typeface="Julee"/>
                <a:cs typeface="Julee"/>
                <a:sym typeface="Julee"/>
              </a:rPr>
              <a:t>God’s </a:t>
            </a:r>
            <a:r>
              <a:rPr lang="en-US" sz="850" dirty="0" smtClean="0">
                <a:solidFill>
                  <a:schemeClr val="dk1"/>
                </a:solidFill>
                <a:latin typeface="Julee"/>
                <a:ea typeface="Julee"/>
                <a:cs typeface="Julee"/>
                <a:sym typeface="Julee"/>
              </a:rPr>
              <a:t>words and in experiencing </a:t>
            </a:r>
            <a:r>
              <a:rPr lang="en-US" sz="850" dirty="0">
                <a:solidFill>
                  <a:schemeClr val="dk1"/>
                </a:solidFill>
                <a:latin typeface="Julee"/>
                <a:ea typeface="Julee"/>
                <a:cs typeface="Julee"/>
                <a:sym typeface="Julee"/>
              </a:rPr>
              <a:t>God in </a:t>
            </a:r>
            <a:r>
              <a:rPr lang="en-US" sz="850" dirty="0" smtClean="0">
                <a:solidFill>
                  <a:schemeClr val="dk1"/>
                </a:solidFill>
                <a:latin typeface="Julee"/>
                <a:ea typeface="Julee"/>
                <a:cs typeface="Julee"/>
                <a:sym typeface="Julee"/>
              </a:rPr>
              <a:t>our </a:t>
            </a:r>
            <a:r>
              <a:rPr lang="en-US" sz="850" dirty="0">
                <a:solidFill>
                  <a:schemeClr val="dk1"/>
                </a:solidFill>
                <a:latin typeface="Julee"/>
                <a:ea typeface="Julee"/>
                <a:cs typeface="Julee"/>
                <a:sym typeface="Julee"/>
              </a:rPr>
              <a:t>daily </a:t>
            </a:r>
            <a:r>
              <a:rPr lang="en-US" sz="850" dirty="0" smtClean="0">
                <a:solidFill>
                  <a:schemeClr val="dk1"/>
                </a:solidFill>
                <a:latin typeface="Julee"/>
                <a:ea typeface="Julee"/>
                <a:cs typeface="Julee"/>
                <a:sym typeface="Julee"/>
              </a:rPr>
              <a:t>life</a:t>
            </a:r>
            <a:r>
              <a:rPr lang="en-US" sz="850" dirty="0">
                <a:solidFill>
                  <a:schemeClr val="dk1"/>
                </a:solidFill>
                <a:latin typeface="Julee"/>
                <a:ea typeface="Julee"/>
                <a:cs typeface="Julee"/>
                <a:sym typeface="Julee"/>
              </a:rPr>
              <a:t>. </a:t>
            </a:r>
            <a:r>
              <a:rPr lang="en-US" sz="850" dirty="0" smtClean="0">
                <a:solidFill>
                  <a:schemeClr val="dk1"/>
                </a:solidFill>
                <a:latin typeface="Julee"/>
                <a:ea typeface="Julee"/>
                <a:cs typeface="Julee"/>
                <a:sym typeface="Julee"/>
              </a:rPr>
              <a:t> 2. for co-workers to </a:t>
            </a:r>
            <a:r>
              <a:rPr lang="en-US" sz="850" dirty="0">
                <a:solidFill>
                  <a:schemeClr val="dk1"/>
                </a:solidFill>
                <a:latin typeface="Julee"/>
                <a:ea typeface="Julee"/>
                <a:cs typeface="Julee"/>
                <a:sym typeface="Julee"/>
              </a:rPr>
              <a:t>have discernment for the Holy Spirit’s leading </a:t>
            </a:r>
            <a:r>
              <a:rPr lang="en-US" sz="850" dirty="0" smtClean="0">
                <a:solidFill>
                  <a:schemeClr val="dk1"/>
                </a:solidFill>
                <a:latin typeface="Julee"/>
                <a:ea typeface="Julee"/>
                <a:cs typeface="Julee"/>
                <a:sym typeface="Julee"/>
              </a:rPr>
              <a:t>and for us to be His faithful </a:t>
            </a:r>
            <a:r>
              <a:rPr lang="en-US" sz="850" dirty="0">
                <a:solidFill>
                  <a:schemeClr val="dk1"/>
                </a:solidFill>
                <a:latin typeface="Julee"/>
                <a:ea typeface="Julee"/>
                <a:cs typeface="Julee"/>
                <a:sym typeface="Julee"/>
              </a:rPr>
              <a:t>servants</a:t>
            </a:r>
            <a:r>
              <a:rPr lang="en-US" sz="850" dirty="0" smtClean="0">
                <a:solidFill>
                  <a:schemeClr val="dk1"/>
                </a:solidFill>
                <a:latin typeface="Julee"/>
                <a:ea typeface="Julee"/>
                <a:cs typeface="Julee"/>
                <a:sym typeface="Julee"/>
              </a:rPr>
              <a:t>. 3. for </a:t>
            </a:r>
            <a:r>
              <a:rPr lang="en-US" sz="850" dirty="0">
                <a:solidFill>
                  <a:schemeClr val="dk1"/>
                </a:solidFill>
                <a:latin typeface="Julee"/>
                <a:ea typeface="Julee"/>
                <a:cs typeface="Julee"/>
                <a:sym typeface="Julee"/>
              </a:rPr>
              <a:t>the parents of the </a:t>
            </a:r>
            <a:r>
              <a:rPr lang="en-US" sz="850" dirty="0" smtClean="0">
                <a:solidFill>
                  <a:schemeClr val="dk1"/>
                </a:solidFill>
                <a:latin typeface="Julee"/>
                <a:ea typeface="Julee"/>
                <a:cs typeface="Julee"/>
                <a:sym typeface="Julee"/>
              </a:rPr>
              <a:t>Christian students. </a:t>
            </a:r>
            <a:r>
              <a:rPr lang="en-US" sz="850" dirty="0">
                <a:solidFill>
                  <a:schemeClr val="dk1"/>
                </a:solidFill>
                <a:latin typeface="Julee"/>
                <a:ea typeface="Julee"/>
                <a:cs typeface="Julee"/>
                <a:sym typeface="Julee"/>
              </a:rPr>
              <a:t>May God grant these students patience and wisdom that they </a:t>
            </a:r>
            <a:r>
              <a:rPr lang="en-US" sz="850" dirty="0" smtClean="0">
                <a:solidFill>
                  <a:schemeClr val="dk1"/>
                </a:solidFill>
                <a:latin typeface="Julee"/>
                <a:ea typeface="Julee"/>
                <a:cs typeface="Julee"/>
                <a:sym typeface="Julee"/>
              </a:rPr>
              <a:t>would </a:t>
            </a:r>
            <a:r>
              <a:rPr lang="en-US" sz="850" dirty="0">
                <a:solidFill>
                  <a:schemeClr val="dk1"/>
                </a:solidFill>
                <a:latin typeface="Julee"/>
                <a:ea typeface="Julee"/>
                <a:cs typeface="Julee"/>
                <a:sym typeface="Julee"/>
              </a:rPr>
              <a:t>live out Christ’s love while communicating with their </a:t>
            </a:r>
            <a:r>
              <a:rPr lang="en-US" sz="850" dirty="0" smtClean="0">
                <a:solidFill>
                  <a:schemeClr val="dk1"/>
                </a:solidFill>
                <a:latin typeface="Julee"/>
                <a:ea typeface="Julee"/>
                <a:cs typeface="Julee"/>
                <a:sym typeface="Julee"/>
              </a:rPr>
              <a:t>parents.</a:t>
            </a:r>
          </a:p>
          <a:p>
            <a:pPr indent="117475">
              <a:lnSpc>
                <a:spcPts val="900"/>
              </a:lnSpc>
            </a:pPr>
            <a:r>
              <a:rPr lang="en-US" sz="850" dirty="0" smtClean="0">
                <a:solidFill>
                  <a:schemeClr val="dk1"/>
                </a:solidFill>
                <a:latin typeface="Julee"/>
                <a:ea typeface="Julee"/>
                <a:cs typeface="Julee"/>
                <a:sym typeface="Julee"/>
              </a:rPr>
              <a:t>I’ve </a:t>
            </a:r>
            <a:r>
              <a:rPr lang="en-US" sz="850" dirty="0">
                <a:solidFill>
                  <a:schemeClr val="dk1"/>
                </a:solidFill>
                <a:latin typeface="Julee"/>
                <a:ea typeface="Julee"/>
                <a:cs typeface="Julee"/>
                <a:sym typeface="Julee"/>
              </a:rPr>
              <a:t>started the last semester at Bible College. I am really grateful for God’s </a:t>
            </a:r>
            <a:r>
              <a:rPr lang="en-US" sz="850" dirty="0" smtClean="0">
                <a:solidFill>
                  <a:schemeClr val="dk1"/>
                </a:solidFill>
                <a:latin typeface="Julee"/>
                <a:ea typeface="Julee"/>
                <a:cs typeface="Julee"/>
                <a:sym typeface="Julee"/>
              </a:rPr>
              <a:t>leading </a:t>
            </a:r>
            <a:r>
              <a:rPr lang="en-US" sz="850" dirty="0">
                <a:solidFill>
                  <a:schemeClr val="dk1"/>
                </a:solidFill>
                <a:latin typeface="Julee"/>
                <a:ea typeface="Julee"/>
                <a:cs typeface="Julee"/>
                <a:sym typeface="Julee"/>
              </a:rPr>
              <a:t>in this journey. This semester will be heavy-loaded with regular course </a:t>
            </a:r>
            <a:r>
              <a:rPr lang="en-US" sz="850" dirty="0" smtClean="0">
                <a:solidFill>
                  <a:schemeClr val="dk1"/>
                </a:solidFill>
                <a:latin typeface="Julee"/>
                <a:ea typeface="Julee"/>
                <a:cs typeface="Julee"/>
                <a:sym typeface="Julee"/>
              </a:rPr>
              <a:t>works </a:t>
            </a:r>
            <a:r>
              <a:rPr lang="en-US" sz="850" dirty="0">
                <a:solidFill>
                  <a:schemeClr val="dk1"/>
                </a:solidFill>
                <a:latin typeface="Julee"/>
                <a:ea typeface="Julee"/>
                <a:cs typeface="Julee"/>
                <a:sym typeface="Julee"/>
              </a:rPr>
              <a:t>and a final dissertation. Please pray that God gives me enough wisdom </a:t>
            </a:r>
            <a:r>
              <a:rPr lang="en-US" sz="850" dirty="0" smtClean="0">
                <a:solidFill>
                  <a:schemeClr val="dk1"/>
                </a:solidFill>
                <a:latin typeface="Julee"/>
                <a:ea typeface="Julee"/>
                <a:cs typeface="Julee"/>
                <a:sym typeface="Julee"/>
              </a:rPr>
              <a:t>and </a:t>
            </a:r>
            <a:r>
              <a:rPr lang="en-US" sz="850" dirty="0">
                <a:solidFill>
                  <a:schemeClr val="dk1"/>
                </a:solidFill>
                <a:latin typeface="Julee"/>
                <a:ea typeface="Julee"/>
                <a:cs typeface="Julee"/>
                <a:sym typeface="Julee"/>
              </a:rPr>
              <a:t>time management skills that I would finish all the assignments. And may </a:t>
            </a:r>
            <a:r>
              <a:rPr lang="en-US" sz="850" dirty="0" smtClean="0">
                <a:solidFill>
                  <a:schemeClr val="dk1"/>
                </a:solidFill>
                <a:latin typeface="Julee"/>
                <a:ea typeface="Julee"/>
                <a:cs typeface="Julee"/>
                <a:sym typeface="Julee"/>
              </a:rPr>
              <a:t>God </a:t>
            </a:r>
            <a:r>
              <a:rPr lang="en-US" sz="850" dirty="0">
                <a:solidFill>
                  <a:schemeClr val="dk1"/>
                </a:solidFill>
                <a:latin typeface="Julee"/>
                <a:ea typeface="Julee"/>
                <a:cs typeface="Julee"/>
                <a:sym typeface="Julee"/>
              </a:rPr>
              <a:t>give me a </a:t>
            </a:r>
            <a:r>
              <a:rPr lang="en-US" sz="850" dirty="0" smtClean="0">
                <a:solidFill>
                  <a:schemeClr val="dk1"/>
                </a:solidFill>
                <a:latin typeface="Julee"/>
                <a:ea typeface="Julee"/>
                <a:cs typeface="Julee"/>
                <a:sym typeface="Julee"/>
              </a:rPr>
              <a:t>joyful </a:t>
            </a:r>
            <a:r>
              <a:rPr lang="en-US" sz="850" dirty="0">
                <a:solidFill>
                  <a:schemeClr val="dk1"/>
                </a:solidFill>
                <a:latin typeface="Julee"/>
                <a:ea typeface="Julee"/>
                <a:cs typeface="Julee"/>
                <a:sym typeface="Julee"/>
              </a:rPr>
              <a:t>heart to experience His presence so that I </a:t>
            </a:r>
            <a:r>
              <a:rPr lang="en-US" sz="850" dirty="0" smtClean="0">
                <a:solidFill>
                  <a:schemeClr val="dk1"/>
                </a:solidFill>
                <a:latin typeface="Julee"/>
                <a:ea typeface="Julee"/>
                <a:cs typeface="Julee"/>
                <a:sym typeface="Julee"/>
              </a:rPr>
              <a:t>would </a:t>
            </a:r>
            <a:r>
              <a:rPr lang="en-US" sz="850" dirty="0">
                <a:solidFill>
                  <a:schemeClr val="dk1"/>
                </a:solidFill>
                <a:latin typeface="Julee"/>
                <a:ea typeface="Julee"/>
                <a:cs typeface="Julee"/>
                <a:sym typeface="Julee"/>
              </a:rPr>
              <a:t>walk with Him daily in my studies.</a:t>
            </a:r>
            <a:endParaRPr lang="en-US" sz="850" dirty="0" smtClean="0">
              <a:solidFill>
                <a:schemeClr val="dk1"/>
              </a:solidFill>
              <a:latin typeface="Julee"/>
              <a:ea typeface="Julee"/>
              <a:cs typeface="Julee"/>
              <a:sym typeface="Julee"/>
            </a:endParaRPr>
          </a:p>
        </p:txBody>
      </p:sp>
      <p:sp>
        <p:nvSpPr>
          <p:cNvPr id="31" name="Shape 58"/>
          <p:cNvSpPr/>
          <p:nvPr/>
        </p:nvSpPr>
        <p:spPr>
          <a:xfrm>
            <a:off x="1647824" y="1981200"/>
            <a:ext cx="1676399" cy="228600"/>
          </a:xfrm>
          <a:prstGeom prst="round2SameRect">
            <a:avLst>
              <a:gd name="adj1" fmla="val 16667"/>
              <a:gd name="adj2" fmla="val 0"/>
            </a:avLst>
          </a:prstGeom>
          <a:solidFill>
            <a:srgbClr val="000000"/>
          </a:solidFill>
          <a:ln w="9525" cap="flat" cmpd="sng">
            <a:solidFill>
              <a:schemeClr val="dk2"/>
            </a:solidFill>
            <a:prstDash val="solid"/>
            <a:round/>
            <a:headEnd type="none" w="med" len="med"/>
            <a:tailEnd type="none" w="med" len="med"/>
          </a:ln>
        </p:spPr>
        <p:txBody>
          <a:bodyPr lIns="131652" tIns="131652" rIns="131652" bIns="131652" anchor="ctr" anchorCtr="0">
            <a:noAutofit/>
          </a:bodyPr>
          <a:lstStyle/>
          <a:p>
            <a:pPr algn="ctr"/>
            <a:r>
              <a:rPr lang="en" sz="900" b="1" dirty="0" smtClean="0">
                <a:solidFill>
                  <a:schemeClr val="lt1"/>
                </a:solidFill>
                <a:latin typeface="Ribeye Marrow"/>
                <a:ea typeface="Ribeye Marrow"/>
                <a:cs typeface="Ribeye Marrow"/>
                <a:sym typeface="Ribeye Marrow"/>
              </a:rPr>
              <a:t>Focus on Missions</a:t>
            </a:r>
            <a:endParaRPr lang="en" sz="900" b="1" dirty="0">
              <a:solidFill>
                <a:schemeClr val="lt1"/>
              </a:solidFill>
              <a:latin typeface="Ribeye Marrow"/>
              <a:ea typeface="Ribeye Marrow"/>
              <a:cs typeface="Ribeye Marrow"/>
              <a:sym typeface="Ribeye Marrow"/>
            </a:endParaRPr>
          </a:p>
        </p:txBody>
      </p:sp>
      <p:sp>
        <p:nvSpPr>
          <p:cNvPr id="16" name="Shape 99"/>
          <p:cNvSpPr txBox="1"/>
          <p:nvPr/>
        </p:nvSpPr>
        <p:spPr>
          <a:xfrm>
            <a:off x="6019800" y="2209799"/>
            <a:ext cx="2971800" cy="3962401"/>
          </a:xfrm>
          <a:prstGeom prst="rect">
            <a:avLst/>
          </a:prstGeom>
          <a:solidFill>
            <a:schemeClr val="bg1">
              <a:alpha val="69804"/>
            </a:schemeClr>
          </a:solidFill>
          <a:ln>
            <a:noFill/>
          </a:ln>
          <a:effectLst>
            <a:softEdge rad="228600"/>
          </a:effectLst>
        </p:spPr>
        <p:txBody>
          <a:bodyPr lIns="131652" tIns="131652" rIns="131652" bIns="131652" anchor="ctr" anchorCtr="0">
            <a:noAutofit/>
          </a:bodyPr>
          <a:lstStyle/>
          <a:p>
            <a:pPr algn="ctr"/>
            <a:r>
              <a:rPr lang="en-US" sz="1400" dirty="0" smtClean="0">
                <a:latin typeface="Julee" panose="020B0604020202020204" charset="0"/>
                <a:ea typeface="Alegreya Sans SC"/>
                <a:cs typeface="Alegreya Sans SC"/>
                <a:sym typeface="Alegreya Sans SC"/>
              </a:rPr>
              <a:t>April 3</a:t>
            </a:r>
            <a:r>
              <a:rPr lang="en-US" sz="1400" baseline="30000" dirty="0" smtClean="0">
                <a:latin typeface="Julee" panose="020B0604020202020204" charset="0"/>
                <a:ea typeface="Alegreya Sans SC"/>
                <a:cs typeface="Alegreya Sans SC"/>
                <a:sym typeface="Alegreya Sans SC"/>
              </a:rPr>
              <a:t>rd</a:t>
            </a:r>
            <a:r>
              <a:rPr lang="en-US" sz="1400" dirty="0" smtClean="0">
                <a:latin typeface="Julee" panose="020B0604020202020204" charset="0"/>
                <a:ea typeface="Alegreya Sans SC"/>
                <a:cs typeface="Alegreya Sans SC"/>
                <a:sym typeface="Alegreya Sans SC"/>
              </a:rPr>
              <a:t>, 2016</a:t>
            </a:r>
            <a:endParaRPr lang="en-US" sz="1400" dirty="0">
              <a:latin typeface="Julee" panose="020B0604020202020204" charset="0"/>
              <a:ea typeface="Alegreya Sans SC"/>
              <a:cs typeface="Alegreya Sans SC"/>
              <a:sym typeface="Alegreya Sans SC"/>
            </a:endParaRPr>
          </a:p>
          <a:p>
            <a:pPr algn="ctr">
              <a:spcAft>
                <a:spcPts val="300"/>
              </a:spcAft>
            </a:pPr>
            <a:endParaRPr lang="en" sz="1400" b="1" dirty="0" smtClean="0">
              <a:latin typeface="Arial Narrow" panose="020B0606020202030204" pitchFamily="34" charset="0"/>
              <a:ea typeface="Alegreya Sans SC"/>
              <a:cs typeface="Alegreya Sans SC"/>
              <a:sym typeface="Alegreya Sans SC"/>
            </a:endParaRPr>
          </a:p>
          <a:p>
            <a:pPr algn="ctr">
              <a:spcAft>
                <a:spcPts val="300"/>
              </a:spcAft>
            </a:pPr>
            <a:r>
              <a:rPr lang="en" sz="1200" b="1" dirty="0" smtClean="0">
                <a:latin typeface="Arial Narrow" panose="020B0606020202030204" pitchFamily="34" charset="0"/>
                <a:ea typeface="Alegreya Sans SC"/>
                <a:cs typeface="Alegreya Sans SC"/>
                <a:sym typeface="Alegreya Sans SC"/>
              </a:rPr>
              <a:t>Call </a:t>
            </a:r>
            <a:r>
              <a:rPr lang="en" sz="1200" b="1" dirty="0">
                <a:latin typeface="Arial Narrow" panose="020B0606020202030204" pitchFamily="34" charset="0"/>
                <a:ea typeface="Alegreya Sans SC"/>
                <a:cs typeface="Alegreya Sans SC"/>
                <a:sym typeface="Alegreya Sans SC"/>
              </a:rPr>
              <a:t>to Worship</a:t>
            </a:r>
          </a:p>
          <a:p>
            <a:pPr algn="ctr">
              <a:spcAft>
                <a:spcPts val="300"/>
              </a:spcAft>
            </a:pPr>
            <a:r>
              <a:rPr lang="en" sz="1200" b="1" dirty="0">
                <a:latin typeface="Arial Narrow" panose="020B0606020202030204" pitchFamily="34" charset="0"/>
                <a:ea typeface="Alegreya Sans SC"/>
                <a:cs typeface="Alegreya Sans SC"/>
                <a:sym typeface="Alegreya Sans SC"/>
              </a:rPr>
              <a:t>Scripture </a:t>
            </a:r>
            <a:r>
              <a:rPr lang="en" sz="1200" b="1" dirty="0" smtClean="0">
                <a:latin typeface="Arial Narrow" panose="020B0606020202030204" pitchFamily="34" charset="0"/>
                <a:ea typeface="Alegreya Sans SC"/>
                <a:cs typeface="Alegreya Sans SC"/>
                <a:sym typeface="Alegreya Sans SC"/>
              </a:rPr>
              <a:t>Reading &amp; Opening </a:t>
            </a:r>
            <a:r>
              <a:rPr lang="en" sz="1200" b="1" dirty="0">
                <a:latin typeface="Arial Narrow" panose="020B0606020202030204" pitchFamily="34" charset="0"/>
                <a:ea typeface="Alegreya Sans SC"/>
                <a:cs typeface="Alegreya Sans SC"/>
                <a:sym typeface="Alegreya Sans SC"/>
              </a:rPr>
              <a:t>Prayer</a:t>
            </a:r>
          </a:p>
          <a:p>
            <a:pPr algn="ctr">
              <a:spcAft>
                <a:spcPts val="300"/>
              </a:spcAft>
            </a:pPr>
            <a:r>
              <a:rPr lang="en" sz="1200" b="1" dirty="0">
                <a:latin typeface="Arial Narrow" panose="020B0606020202030204" pitchFamily="34" charset="0"/>
                <a:ea typeface="Alegreya Sans SC"/>
                <a:cs typeface="Alegreya Sans SC"/>
                <a:sym typeface="Alegreya Sans SC"/>
              </a:rPr>
              <a:t>Songs of Worship</a:t>
            </a:r>
          </a:p>
          <a:p>
            <a:pPr algn="ctr">
              <a:spcAft>
                <a:spcPts val="300"/>
              </a:spcAft>
            </a:pPr>
            <a:r>
              <a:rPr lang="en" sz="1200" b="1" dirty="0" smtClean="0">
                <a:latin typeface="Arial Narrow" panose="020B0606020202030204" pitchFamily="34" charset="0"/>
                <a:ea typeface="Alegreya Sans SC"/>
                <a:cs typeface="Alegreya Sans SC"/>
                <a:sym typeface="Alegreya Sans SC"/>
              </a:rPr>
              <a:t>Message</a:t>
            </a:r>
            <a:endParaRPr lang="en" sz="1200" b="1" dirty="0">
              <a:latin typeface="Arial Narrow" panose="020B0606020202030204" pitchFamily="34" charset="0"/>
              <a:ea typeface="Alegreya Sans SC"/>
              <a:cs typeface="Alegreya Sans SC"/>
              <a:sym typeface="Alegreya Sans SC"/>
            </a:endParaRPr>
          </a:p>
          <a:p>
            <a:pPr algn="ctr">
              <a:spcAft>
                <a:spcPts val="300"/>
              </a:spcAft>
            </a:pPr>
            <a:r>
              <a:rPr lang="en-US" sz="1200" i="1" dirty="0">
                <a:latin typeface="Arial Narrow" panose="020B0606020202030204" pitchFamily="34" charset="0"/>
                <a:ea typeface="Alegreya Sans SC"/>
                <a:cs typeface="Alegreya Sans SC"/>
                <a:sym typeface="Alegreya Sans SC"/>
              </a:rPr>
              <a:t>"You have God's Ear"</a:t>
            </a:r>
            <a:endParaRPr lang="en-US" sz="1200" i="1" dirty="0" smtClean="0">
              <a:latin typeface="Arial Narrow" panose="020B0606020202030204" pitchFamily="34" charset="0"/>
              <a:ea typeface="Alegreya Sans SC"/>
              <a:cs typeface="Alegreya Sans SC"/>
              <a:sym typeface="Alegreya Sans SC"/>
            </a:endParaRPr>
          </a:p>
          <a:p>
            <a:pPr algn="ctr">
              <a:spcAft>
                <a:spcPts val="300"/>
              </a:spcAft>
            </a:pPr>
            <a:r>
              <a:rPr lang="en-US" sz="1200" i="1" dirty="0">
                <a:latin typeface="Arial Narrow" panose="020B0606020202030204" pitchFamily="34" charset="0"/>
                <a:ea typeface="Alegreya Sans SC"/>
                <a:cs typeface="Alegreya Sans SC"/>
                <a:sym typeface="Alegreya Sans SC"/>
              </a:rPr>
              <a:t>1 John 5:13-15</a:t>
            </a:r>
            <a:endParaRPr lang="en-US" sz="1200" i="1" dirty="0" smtClean="0">
              <a:latin typeface="Arial Narrow" panose="020B0606020202030204" pitchFamily="34" charset="0"/>
              <a:ea typeface="Alegreya Sans SC"/>
              <a:cs typeface="Alegreya Sans SC"/>
              <a:sym typeface="Alegreya Sans SC"/>
            </a:endParaRPr>
          </a:p>
          <a:p>
            <a:pPr algn="ctr">
              <a:spcAft>
                <a:spcPts val="300"/>
              </a:spcAft>
            </a:pPr>
            <a:r>
              <a:rPr lang="en-US" sz="1200" i="1" dirty="0" smtClean="0">
                <a:latin typeface="Arial Narrow" panose="020B0606020202030204" pitchFamily="34" charset="0"/>
                <a:ea typeface="Alegreya Sans SC"/>
                <a:cs typeface="Alegreya Sans SC"/>
                <a:sym typeface="Alegreya Sans SC"/>
              </a:rPr>
              <a:t>Pastor Nathan Willems</a:t>
            </a:r>
          </a:p>
          <a:p>
            <a:pPr algn="ctr">
              <a:spcAft>
                <a:spcPts val="300"/>
              </a:spcAft>
            </a:pPr>
            <a:r>
              <a:rPr lang="en" sz="1200" b="1" dirty="0" smtClean="0">
                <a:latin typeface="Arial Narrow" panose="020B0606020202030204" pitchFamily="34" charset="0"/>
                <a:ea typeface="Alegreya Sans SC"/>
                <a:cs typeface="Alegreya Sans SC"/>
                <a:sym typeface="Alegreya Sans SC"/>
              </a:rPr>
              <a:t>Response </a:t>
            </a:r>
            <a:r>
              <a:rPr lang="en" sz="1200" b="1" dirty="0">
                <a:latin typeface="Arial Narrow" panose="020B0606020202030204" pitchFamily="34" charset="0"/>
                <a:ea typeface="Alegreya Sans SC"/>
                <a:cs typeface="Alegreya Sans SC"/>
                <a:sym typeface="Alegreya Sans SC"/>
              </a:rPr>
              <a:t>&amp; </a:t>
            </a:r>
            <a:r>
              <a:rPr lang="en" sz="1200" b="1" dirty="0" smtClean="0">
                <a:latin typeface="Arial Narrow" panose="020B0606020202030204" pitchFamily="34" charset="0"/>
                <a:ea typeface="Alegreya Sans SC"/>
                <a:cs typeface="Alegreya Sans SC"/>
                <a:sym typeface="Alegreya Sans SC"/>
              </a:rPr>
              <a:t>Offering</a:t>
            </a:r>
          </a:p>
          <a:p>
            <a:pPr algn="ctr">
              <a:spcAft>
                <a:spcPts val="300"/>
              </a:spcAft>
            </a:pPr>
            <a:r>
              <a:rPr lang="en" sz="1200" b="1" dirty="0" smtClean="0">
                <a:latin typeface="Arial Narrow" panose="020B0606020202030204" pitchFamily="34" charset="0"/>
                <a:ea typeface="Alegreya Sans SC"/>
                <a:cs typeface="Alegreya Sans SC"/>
                <a:sym typeface="Alegreya Sans SC"/>
              </a:rPr>
              <a:t>Holy Communion</a:t>
            </a:r>
          </a:p>
          <a:p>
            <a:pPr algn="ctr">
              <a:spcAft>
                <a:spcPts val="300"/>
              </a:spcAft>
            </a:pPr>
            <a:r>
              <a:rPr lang="en" sz="1200" b="1" dirty="0" smtClean="0">
                <a:latin typeface="Arial Narrow" panose="020B0606020202030204" pitchFamily="34" charset="0"/>
                <a:ea typeface="Alegreya Sans SC"/>
                <a:cs typeface="Alegreya Sans SC"/>
                <a:sym typeface="Alegreya Sans SC"/>
              </a:rPr>
              <a:t>Announcements</a:t>
            </a:r>
            <a:endParaRPr lang="en" sz="1200" b="1" dirty="0">
              <a:latin typeface="Arial Narrow" panose="020B0606020202030204" pitchFamily="34" charset="0"/>
              <a:ea typeface="Alegreya Sans SC"/>
              <a:cs typeface="Alegreya Sans SC"/>
              <a:sym typeface="Alegreya Sans SC"/>
            </a:endParaRPr>
          </a:p>
          <a:p>
            <a:pPr algn="ctr">
              <a:spcAft>
                <a:spcPts val="300"/>
              </a:spcAft>
            </a:pPr>
            <a:r>
              <a:rPr lang="en" sz="1200" b="1" dirty="0">
                <a:latin typeface="Arial Narrow" panose="020B0606020202030204" pitchFamily="34" charset="0"/>
                <a:ea typeface="Alegreya Sans SC"/>
                <a:cs typeface="Alegreya Sans SC"/>
                <a:sym typeface="Alegreya Sans SC"/>
              </a:rPr>
              <a:t>Benediction and </a:t>
            </a:r>
            <a:r>
              <a:rPr lang="en" sz="1200" b="1" dirty="0" smtClean="0">
                <a:latin typeface="Arial Narrow" panose="020B0606020202030204" pitchFamily="34" charset="0"/>
                <a:ea typeface="Alegreya Sans SC"/>
                <a:cs typeface="Alegreya Sans SC"/>
                <a:sym typeface="Alegreya Sans SC"/>
              </a:rPr>
              <a:t>Doxology</a:t>
            </a:r>
          </a:p>
          <a:p>
            <a:pPr algn="ctr"/>
            <a:endParaRPr lang="en" sz="1200" b="1" dirty="0" smtClean="0">
              <a:latin typeface="Julee" panose="020B0604020202020204" charset="0"/>
              <a:ea typeface="Alegreya Sans SC"/>
              <a:cs typeface="Alegreya Sans SC"/>
              <a:sym typeface="Alegreya Sans SC"/>
            </a:endParaRPr>
          </a:p>
          <a:p>
            <a:pPr algn="ctr"/>
            <a:r>
              <a:rPr lang="en-US" sz="1400" dirty="0" smtClean="0">
                <a:latin typeface="Julee" panose="020B0604020202020204" charset="0"/>
                <a:ea typeface="Alegreya Sans SC"/>
                <a:cs typeface="Alegreya Sans SC"/>
                <a:sym typeface="Alegreya Sans SC"/>
              </a:rPr>
              <a:t>Sunday School starts @ 11:30AM</a:t>
            </a:r>
            <a:endParaRPr lang="en" sz="1400" dirty="0">
              <a:latin typeface="Julee" panose="020B0604020202020204" charset="0"/>
              <a:ea typeface="Alegreya Sans SC"/>
              <a:cs typeface="Alegreya Sans SC"/>
              <a:sym typeface="Alegreya Sans SC"/>
            </a:endParaRP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3A6396868D34C9EEFAC8FA4C2128F" ma:contentTypeVersion="2" ma:contentTypeDescription="Create a new document." ma:contentTypeScope="" ma:versionID="4c4c3244e10032646991e959fe11c712">
  <xsd:schema xmlns:xsd="http://www.w3.org/2001/XMLSchema" xmlns:xs="http://www.w3.org/2001/XMLSchema" xmlns:p="http://schemas.microsoft.com/office/2006/metadata/properties" xmlns:ns2="b91c52e9-a169-404f-b417-3fa1baa0b903" targetNamespace="http://schemas.microsoft.com/office/2006/metadata/properties" ma:root="true" ma:fieldsID="cc44645b2c77168643394468fc1d9a49" ns2:_="">
    <xsd:import namespace="b91c52e9-a169-404f-b417-3fa1baa0b90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1c52e9-a169-404f-b417-3fa1baa0b90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268F30-BD67-4111-8134-369C15E29DBB}"/>
</file>

<file path=customXml/itemProps2.xml><?xml version="1.0" encoding="utf-8"?>
<ds:datastoreItem xmlns:ds="http://schemas.openxmlformats.org/officeDocument/2006/customXml" ds:itemID="{D8DC730D-311E-4CF3-9618-5A28398DBAFB}"/>
</file>

<file path=customXml/itemProps3.xml><?xml version="1.0" encoding="utf-8"?>
<ds:datastoreItem xmlns:ds="http://schemas.openxmlformats.org/officeDocument/2006/customXml" ds:itemID="{0C4E800A-1A28-4CAC-A12C-562E1660F48F}"/>
</file>

<file path=docProps/app.xml><?xml version="1.0" encoding="utf-8"?>
<Properties xmlns="http://schemas.openxmlformats.org/officeDocument/2006/extended-properties" xmlns:vt="http://schemas.openxmlformats.org/officeDocument/2006/docPropsVTypes">
  <TotalTime>4437</TotalTime>
  <Words>838</Words>
  <Application>Microsoft Office PowerPoint</Application>
  <PresentationFormat>Custom</PresentationFormat>
  <Paragraphs>37</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Julee</vt:lpstr>
      <vt:lpstr>Shadows Into Light</vt:lpstr>
      <vt:lpstr>Ribeye Marrow</vt:lpstr>
      <vt:lpstr>Arial Narrow</vt:lpstr>
      <vt:lpstr>Alegreya Sans SC</vt:lpstr>
      <vt:lpstr>simple-light-2</vt:lpstr>
      <vt:lpstr>Microsoft Office Excel Worksheet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YZhang</dc:creator>
  <cp:lastModifiedBy>Ruotong Wang</cp:lastModifiedBy>
  <cp:revision>482</cp:revision>
  <cp:lastPrinted>2016-01-08T01:53:54Z</cp:lastPrinted>
  <dcterms:modified xsi:type="dcterms:W3CDTF">2016-04-01T19:02:15Z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0x0101009BC3A6396868D34C9EEFAC8FA4C2128F</vt:lpwstr>
  </property>
</Properties>
</file>