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0058400" cy="7772400"/>
  <p:notesSz cx="6985000" cy="9283700"/>
  <p:embeddedFontLst>
    <p:embeddedFont>
      <p:font typeface="Julee" charset="0"/>
      <p:regular r:id="rId4"/>
    </p:embeddedFont>
    <p:embeddedFont>
      <p:font typeface="Shadows Into Light" charset="0"/>
      <p:regular r:id="rId5"/>
    </p:embeddedFont>
    <p:embeddedFont>
      <p:font typeface="Ribeye Marrow" charset="0"/>
      <p:regular r:id="rId6"/>
    </p:embeddedFont>
    <p:embeddedFont>
      <p:font typeface="Arial Narrow" pitchFamily="34" charset="0"/>
      <p:regular r:id="rId7"/>
      <p:bold r:id="rId8"/>
      <p:italic r:id="rId9"/>
      <p:boldItalic r:id="rId10"/>
    </p:embeddedFont>
    <p:embeddedFont>
      <p:font typeface="Tahoma" pitchFamily="34" charset="0"/>
      <p:regular r:id="rId11"/>
      <p:bold r:id="rId12"/>
    </p:embeddedFont>
    <p:embeddedFont>
      <p:font typeface="Alegreya Sans SC" charset="0"/>
      <p:regular r:id="rId13"/>
      <p:bold r:id="rId14"/>
      <p:italic r:id="rId15"/>
      <p:boldItalic r:id="rId16"/>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F2F2"/>
    <a:srgbClr val="FFFFFF"/>
    <a:srgbClr val="F3F3F3"/>
    <a:srgbClr val="EEEEEE"/>
    <a:srgbClr val="CC9900"/>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4806" autoAdjust="0"/>
    <p:restoredTop sz="99821" autoAdjust="0"/>
  </p:normalViewPr>
  <p:slideViewPr>
    <p:cSldViewPr>
      <p:cViewPr>
        <p:scale>
          <a:sx n="143" d="100"/>
          <a:sy n="143" d="100"/>
        </p:scale>
        <p:origin x="630" y="162"/>
      </p:cViewPr>
      <p:guideLst>
        <p:guide orient="horz" pos="2448"/>
        <p:guide pos="31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font" Target="fonts/font12.fntdata"/><Relationship Id="rId10" Type="http://schemas.openxmlformats.org/officeDocument/2006/relationships/font" Target="fonts/font7.fntdata"/><Relationship Id="rId19"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39838" y="696913"/>
            <a:ext cx="4505325" cy="34813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98503" y="4409758"/>
            <a:ext cx="5587999" cy="4177665"/>
          </a:xfrm>
          <a:prstGeom prst="rect">
            <a:avLst/>
          </a:prstGeom>
          <a:noFill/>
          <a:ln>
            <a:noFill/>
          </a:ln>
        </p:spPr>
        <p:txBody>
          <a:bodyPr lIns="92051" tIns="92051" rIns="92051" bIns="92051"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xmlns="" val="797843909"/>
      </p:ext>
    </p:extLst>
  </p:cSld>
  <p:clrMap bg1="lt1" tx1="dk1" bg2="dk2" tx2="lt2" accent1="accent1" accent2="accent2" accent3="accent3" accent4="accent4" accent5="accent5" accent6="accent6" hlink="hlink" folHlink="folHlink"/>
  <p:notesStyle>
    <a:lvl1pPr marL="0" algn="l" defTabSz="1316736" rtl="0" eaLnBrk="1" latinLnBrk="0" hangingPunct="1">
      <a:defRPr sz="1700" kern="1200">
        <a:solidFill>
          <a:schemeClr val="tx1"/>
        </a:solidFill>
        <a:latin typeface="+mn-lt"/>
        <a:ea typeface="+mn-ea"/>
        <a:cs typeface="+mn-cs"/>
      </a:defRPr>
    </a:lvl1pPr>
    <a:lvl2pPr marL="658368" algn="l" defTabSz="1316736" rtl="0" eaLnBrk="1" latinLnBrk="0" hangingPunct="1">
      <a:defRPr sz="1700" kern="1200">
        <a:solidFill>
          <a:schemeClr val="tx1"/>
        </a:solidFill>
        <a:latin typeface="+mn-lt"/>
        <a:ea typeface="+mn-ea"/>
        <a:cs typeface="+mn-cs"/>
      </a:defRPr>
    </a:lvl2pPr>
    <a:lvl3pPr marL="1316736" algn="l" defTabSz="1316736" rtl="0" eaLnBrk="1" latinLnBrk="0" hangingPunct="1">
      <a:defRPr sz="1700" kern="1200">
        <a:solidFill>
          <a:schemeClr val="tx1"/>
        </a:solidFill>
        <a:latin typeface="+mn-lt"/>
        <a:ea typeface="+mn-ea"/>
        <a:cs typeface="+mn-cs"/>
      </a:defRPr>
    </a:lvl3pPr>
    <a:lvl4pPr marL="1975104" algn="l" defTabSz="1316736" rtl="0" eaLnBrk="1" latinLnBrk="0" hangingPunct="1">
      <a:defRPr sz="1700" kern="1200">
        <a:solidFill>
          <a:schemeClr val="tx1"/>
        </a:solidFill>
        <a:latin typeface="+mn-lt"/>
        <a:ea typeface="+mn-ea"/>
        <a:cs typeface="+mn-cs"/>
      </a:defRPr>
    </a:lvl4pPr>
    <a:lvl5pPr marL="2633472" algn="l" defTabSz="1316736" rtl="0" eaLnBrk="1" latinLnBrk="0" hangingPunct="1">
      <a:defRPr sz="1700" kern="1200">
        <a:solidFill>
          <a:schemeClr val="tx1"/>
        </a:solidFill>
        <a:latin typeface="+mn-lt"/>
        <a:ea typeface="+mn-ea"/>
        <a:cs typeface="+mn-cs"/>
      </a:defRPr>
    </a:lvl5pPr>
    <a:lvl6pPr marL="3291840" algn="l" defTabSz="1316736" rtl="0" eaLnBrk="1" latinLnBrk="0" hangingPunct="1">
      <a:defRPr sz="1700" kern="1200">
        <a:solidFill>
          <a:schemeClr val="tx1"/>
        </a:solidFill>
        <a:latin typeface="+mn-lt"/>
        <a:ea typeface="+mn-ea"/>
        <a:cs typeface="+mn-cs"/>
      </a:defRPr>
    </a:lvl6pPr>
    <a:lvl7pPr marL="3950208" algn="l" defTabSz="1316736" rtl="0" eaLnBrk="1" latinLnBrk="0" hangingPunct="1">
      <a:defRPr sz="1700" kern="1200">
        <a:solidFill>
          <a:schemeClr val="tx1"/>
        </a:solidFill>
        <a:latin typeface="+mn-lt"/>
        <a:ea typeface="+mn-ea"/>
        <a:cs typeface="+mn-cs"/>
      </a:defRPr>
    </a:lvl7pPr>
    <a:lvl8pPr marL="4608576" algn="l" defTabSz="1316736" rtl="0" eaLnBrk="1" latinLnBrk="0" hangingPunct="1">
      <a:defRPr sz="1700" kern="1200">
        <a:solidFill>
          <a:schemeClr val="tx1"/>
        </a:solidFill>
        <a:latin typeface="+mn-lt"/>
        <a:ea typeface="+mn-ea"/>
        <a:cs typeface="+mn-cs"/>
      </a:defRPr>
    </a:lvl8pPr>
    <a:lvl9pPr marL="5266944" algn="l" defTabSz="1316736"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239838" y="696913"/>
            <a:ext cx="4505325" cy="34813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98503" y="4409758"/>
            <a:ext cx="5587999" cy="4177665"/>
          </a:xfrm>
          <a:prstGeom prst="rect">
            <a:avLst/>
          </a:prstGeom>
        </p:spPr>
        <p:txBody>
          <a:bodyPr lIns="92051" tIns="92051" rIns="92051" bIns="92051" anchor="t" anchorCtr="0">
            <a:noAutofit/>
          </a:bodyPr>
          <a:lstStyle/>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42880" y="1125137"/>
            <a:ext cx="9372659" cy="3101705"/>
          </a:xfrm>
          <a:prstGeom prst="rect">
            <a:avLst/>
          </a:prstGeom>
        </p:spPr>
        <p:txBody>
          <a:bodyPr lIns="131652" tIns="131652" rIns="131652" bIns="131652" anchor="b" anchorCtr="0"/>
          <a:lstStyle>
            <a:lvl1pPr algn="ctr">
              <a:spcBef>
                <a:spcPts val="0"/>
              </a:spcBef>
              <a:buSzPct val="100000"/>
              <a:defRPr sz="7500"/>
            </a:lvl1pPr>
            <a:lvl2pPr algn="ctr">
              <a:spcBef>
                <a:spcPts val="0"/>
              </a:spcBef>
              <a:buSzPct val="100000"/>
              <a:defRPr sz="7500"/>
            </a:lvl2pPr>
            <a:lvl3pPr algn="ctr">
              <a:spcBef>
                <a:spcPts val="0"/>
              </a:spcBef>
              <a:buSzPct val="100000"/>
              <a:defRPr sz="7500"/>
            </a:lvl3pPr>
            <a:lvl4pPr algn="ctr">
              <a:spcBef>
                <a:spcPts val="0"/>
              </a:spcBef>
              <a:buSzPct val="100000"/>
              <a:defRPr sz="7500"/>
            </a:lvl4pPr>
            <a:lvl5pPr algn="ctr">
              <a:spcBef>
                <a:spcPts val="0"/>
              </a:spcBef>
              <a:buSzPct val="100000"/>
              <a:defRPr sz="7500"/>
            </a:lvl5pPr>
            <a:lvl6pPr algn="ctr">
              <a:spcBef>
                <a:spcPts val="0"/>
              </a:spcBef>
              <a:buSzPct val="100000"/>
              <a:defRPr sz="7500"/>
            </a:lvl6pPr>
            <a:lvl7pPr algn="ctr">
              <a:spcBef>
                <a:spcPts val="0"/>
              </a:spcBef>
              <a:buSzPct val="100000"/>
              <a:defRPr sz="7500"/>
            </a:lvl7pPr>
            <a:lvl8pPr algn="ctr">
              <a:spcBef>
                <a:spcPts val="0"/>
              </a:spcBef>
              <a:buSzPct val="100000"/>
              <a:defRPr sz="7500"/>
            </a:lvl8pPr>
            <a:lvl9pPr algn="ctr">
              <a:spcBef>
                <a:spcPts val="0"/>
              </a:spcBef>
              <a:buSzPct val="100000"/>
              <a:defRPr sz="7500"/>
            </a:lvl9pPr>
          </a:lstStyle>
          <a:p>
            <a:endParaRPr/>
          </a:p>
        </p:txBody>
      </p:sp>
      <p:sp>
        <p:nvSpPr>
          <p:cNvPr id="10" name="Shape 10"/>
          <p:cNvSpPr txBox="1">
            <a:spLocks noGrp="1"/>
          </p:cNvSpPr>
          <p:nvPr>
            <p:ph type="subTitle" idx="1"/>
          </p:nvPr>
        </p:nvSpPr>
        <p:spPr>
          <a:xfrm>
            <a:off x="342871" y="4282679"/>
            <a:ext cx="9372659" cy="1197707"/>
          </a:xfrm>
          <a:prstGeom prst="rect">
            <a:avLst/>
          </a:prstGeom>
        </p:spPr>
        <p:txBody>
          <a:bodyPr lIns="131652" tIns="131652" rIns="131652" bIns="131652" anchor="t" anchorCtr="0"/>
          <a:lstStyle>
            <a:lvl1pPr algn="ctr">
              <a:lnSpc>
                <a:spcPct val="100000"/>
              </a:lnSpc>
              <a:spcBef>
                <a:spcPts val="0"/>
              </a:spcBef>
              <a:spcAft>
                <a:spcPts val="0"/>
              </a:spcAft>
              <a:buSzPct val="100000"/>
              <a:buNone/>
              <a:defRPr sz="4000"/>
            </a:lvl1pPr>
            <a:lvl2pPr algn="ctr">
              <a:lnSpc>
                <a:spcPct val="100000"/>
              </a:lnSpc>
              <a:spcBef>
                <a:spcPts val="0"/>
              </a:spcBef>
              <a:spcAft>
                <a:spcPts val="0"/>
              </a:spcAft>
              <a:buSzPct val="100000"/>
              <a:buNone/>
              <a:defRPr sz="4000"/>
            </a:lvl2pPr>
            <a:lvl3pPr algn="ctr">
              <a:lnSpc>
                <a:spcPct val="100000"/>
              </a:lnSpc>
              <a:spcBef>
                <a:spcPts val="0"/>
              </a:spcBef>
              <a:spcAft>
                <a:spcPts val="0"/>
              </a:spcAft>
              <a:buSzPct val="100000"/>
              <a:buNone/>
              <a:defRPr sz="4000"/>
            </a:lvl3pPr>
            <a:lvl4pPr algn="ctr">
              <a:lnSpc>
                <a:spcPct val="100000"/>
              </a:lnSpc>
              <a:spcBef>
                <a:spcPts val="0"/>
              </a:spcBef>
              <a:spcAft>
                <a:spcPts val="0"/>
              </a:spcAft>
              <a:buSzPct val="100000"/>
              <a:buNone/>
              <a:defRPr sz="4000"/>
            </a:lvl4pPr>
            <a:lvl5pPr algn="ctr">
              <a:lnSpc>
                <a:spcPct val="100000"/>
              </a:lnSpc>
              <a:spcBef>
                <a:spcPts val="0"/>
              </a:spcBef>
              <a:spcAft>
                <a:spcPts val="0"/>
              </a:spcAft>
              <a:buSzPct val="100000"/>
              <a:buNone/>
              <a:defRPr sz="4000"/>
            </a:lvl5pPr>
            <a:lvl6pPr algn="ctr">
              <a:lnSpc>
                <a:spcPct val="100000"/>
              </a:lnSpc>
              <a:spcBef>
                <a:spcPts val="0"/>
              </a:spcBef>
              <a:spcAft>
                <a:spcPts val="0"/>
              </a:spcAft>
              <a:buSzPct val="100000"/>
              <a:buNone/>
              <a:defRPr sz="4000"/>
            </a:lvl6pPr>
            <a:lvl7pPr algn="ctr">
              <a:lnSpc>
                <a:spcPct val="100000"/>
              </a:lnSpc>
              <a:spcBef>
                <a:spcPts val="0"/>
              </a:spcBef>
              <a:spcAft>
                <a:spcPts val="0"/>
              </a:spcAft>
              <a:buSzPct val="100000"/>
              <a:buNone/>
              <a:defRPr sz="4000"/>
            </a:lvl7pPr>
            <a:lvl8pPr algn="ctr">
              <a:lnSpc>
                <a:spcPct val="100000"/>
              </a:lnSpc>
              <a:spcBef>
                <a:spcPts val="0"/>
              </a:spcBef>
              <a:spcAft>
                <a:spcPts val="0"/>
              </a:spcAft>
              <a:buSzPct val="100000"/>
              <a:buNone/>
              <a:defRPr sz="4000"/>
            </a:lvl8pPr>
            <a:lvl9pPr algn="ctr">
              <a:lnSpc>
                <a:spcPct val="100000"/>
              </a:lnSpc>
              <a:spcBef>
                <a:spcPts val="0"/>
              </a:spcBef>
              <a:spcAft>
                <a:spcPts val="0"/>
              </a:spcAft>
              <a:buSzPct val="100000"/>
              <a:buNone/>
              <a:defRPr sz="4000"/>
            </a:lvl9pPr>
          </a:lstStyle>
          <a:p>
            <a:endParaRPr/>
          </a:p>
        </p:txBody>
      </p:sp>
      <p:sp>
        <p:nvSpPr>
          <p:cNvPr id="11" name="Shape 11"/>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42871" y="3250175"/>
            <a:ext cx="9372659" cy="1272053"/>
          </a:xfrm>
          <a:prstGeom prst="rect">
            <a:avLst/>
          </a:prstGeom>
        </p:spPr>
        <p:txBody>
          <a:bodyPr lIns="131652" tIns="131652" rIns="131652" bIns="131652" anchor="ctr"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4" name="Shape 14"/>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42871" y="672483"/>
            <a:ext cx="9372659" cy="865412"/>
          </a:xfrm>
          <a:prstGeom prst="rect">
            <a:avLst/>
          </a:prstGeom>
        </p:spPr>
        <p:txBody>
          <a:bodyPr lIns="131652" tIns="131652" rIns="131652" bIns="131652"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42871" y="1741518"/>
            <a:ext cx="4399889" cy="5162560"/>
          </a:xfrm>
          <a:prstGeom prst="rect">
            <a:avLst/>
          </a:prstGeom>
        </p:spPr>
        <p:txBody>
          <a:bodyPr lIns="131652" tIns="131652" rIns="131652" bIns="131652" anchor="t" anchorCtr="0"/>
          <a:lstStyle>
            <a:lvl1pPr>
              <a:spcBef>
                <a:spcPts val="0"/>
              </a:spcBef>
              <a:buSzPct val="100000"/>
              <a:defRPr sz="20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22" name="Shape 22"/>
          <p:cNvSpPr txBox="1">
            <a:spLocks noGrp="1"/>
          </p:cNvSpPr>
          <p:nvPr>
            <p:ph type="body" idx="2"/>
          </p:nvPr>
        </p:nvSpPr>
        <p:spPr>
          <a:xfrm>
            <a:off x="5315641" y="1741518"/>
            <a:ext cx="4399889" cy="5162560"/>
          </a:xfrm>
          <a:prstGeom prst="rect">
            <a:avLst/>
          </a:prstGeom>
        </p:spPr>
        <p:txBody>
          <a:bodyPr lIns="131652" tIns="131652" rIns="131652" bIns="131652" anchor="t" anchorCtr="0"/>
          <a:lstStyle>
            <a:lvl1pPr>
              <a:spcBef>
                <a:spcPts val="0"/>
              </a:spcBef>
              <a:buSzPct val="100000"/>
              <a:defRPr sz="20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23" name="Shape 23"/>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42871" y="672483"/>
            <a:ext cx="9372659" cy="865412"/>
          </a:xfrm>
          <a:prstGeom prst="rect">
            <a:avLst/>
          </a:prstGeom>
        </p:spPr>
        <p:txBody>
          <a:bodyPr lIns="131652" tIns="131652" rIns="131652" bIns="131652"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42871" y="839575"/>
            <a:ext cx="3088799" cy="1141945"/>
          </a:xfrm>
          <a:prstGeom prst="rect">
            <a:avLst/>
          </a:prstGeom>
        </p:spPr>
        <p:txBody>
          <a:bodyPr lIns="131652" tIns="131652" rIns="131652" bIns="131652" anchor="b" anchorCtr="0"/>
          <a:lstStyle>
            <a:lvl1pPr>
              <a:spcBef>
                <a:spcPts val="0"/>
              </a:spcBef>
              <a:buSzPct val="100000"/>
              <a:defRPr sz="3500"/>
            </a:lvl1pPr>
            <a:lvl2pPr>
              <a:spcBef>
                <a:spcPts val="0"/>
              </a:spcBef>
              <a:buSzPct val="100000"/>
              <a:defRPr sz="3500"/>
            </a:lvl2pPr>
            <a:lvl3pPr>
              <a:spcBef>
                <a:spcPts val="0"/>
              </a:spcBef>
              <a:buSzPct val="100000"/>
              <a:defRPr sz="3500"/>
            </a:lvl3pPr>
            <a:lvl4pPr>
              <a:spcBef>
                <a:spcPts val="0"/>
              </a:spcBef>
              <a:buSzPct val="100000"/>
              <a:defRPr sz="3500"/>
            </a:lvl4pPr>
            <a:lvl5pPr>
              <a:spcBef>
                <a:spcPts val="0"/>
              </a:spcBef>
              <a:buSzPct val="100000"/>
              <a:defRPr sz="3500"/>
            </a:lvl5pPr>
            <a:lvl6pPr>
              <a:spcBef>
                <a:spcPts val="0"/>
              </a:spcBef>
              <a:buSzPct val="100000"/>
              <a:defRPr sz="3500"/>
            </a:lvl6pPr>
            <a:lvl7pPr>
              <a:spcBef>
                <a:spcPts val="0"/>
              </a:spcBef>
              <a:buSzPct val="100000"/>
              <a:defRPr sz="3500"/>
            </a:lvl7pPr>
            <a:lvl8pPr>
              <a:spcBef>
                <a:spcPts val="0"/>
              </a:spcBef>
              <a:buSzPct val="100000"/>
              <a:defRPr sz="3500"/>
            </a:lvl8pPr>
            <a:lvl9pPr>
              <a:spcBef>
                <a:spcPts val="0"/>
              </a:spcBef>
              <a:buSzPct val="100000"/>
              <a:defRPr sz="3500"/>
            </a:lvl9pPr>
          </a:lstStyle>
          <a:p>
            <a:endParaRPr/>
          </a:p>
        </p:txBody>
      </p:sp>
      <p:sp>
        <p:nvSpPr>
          <p:cNvPr id="29" name="Shape 29"/>
          <p:cNvSpPr txBox="1">
            <a:spLocks noGrp="1"/>
          </p:cNvSpPr>
          <p:nvPr>
            <p:ph type="body" idx="1"/>
          </p:nvPr>
        </p:nvSpPr>
        <p:spPr>
          <a:xfrm>
            <a:off x="342871" y="2099841"/>
            <a:ext cx="3088799" cy="4804427"/>
          </a:xfrm>
          <a:prstGeom prst="rect">
            <a:avLst/>
          </a:prstGeom>
        </p:spPr>
        <p:txBody>
          <a:bodyPr lIns="131652" tIns="131652" rIns="131652" bIns="131652" anchor="t" anchorCtr="0"/>
          <a:lstStyle>
            <a:lvl1pPr>
              <a:spcBef>
                <a:spcPts val="0"/>
              </a:spcBef>
              <a:buSzPct val="100000"/>
              <a:defRPr sz="1700"/>
            </a:lvl1pPr>
            <a:lvl2pPr>
              <a:spcBef>
                <a:spcPts val="0"/>
              </a:spcBef>
              <a:buSzPct val="100000"/>
              <a:defRPr sz="1700"/>
            </a:lvl2pPr>
            <a:lvl3pPr>
              <a:spcBef>
                <a:spcPts val="0"/>
              </a:spcBef>
              <a:buSzPct val="100000"/>
              <a:defRPr sz="1700"/>
            </a:lvl3pPr>
            <a:lvl4pPr>
              <a:spcBef>
                <a:spcPts val="0"/>
              </a:spcBef>
              <a:buSzPct val="100000"/>
              <a:defRPr sz="1700"/>
            </a:lvl4pPr>
            <a:lvl5pPr>
              <a:spcBef>
                <a:spcPts val="0"/>
              </a:spcBef>
              <a:buSzPct val="100000"/>
              <a:defRPr sz="1700"/>
            </a:lvl5pPr>
            <a:lvl6pPr>
              <a:spcBef>
                <a:spcPts val="0"/>
              </a:spcBef>
              <a:buSzPct val="100000"/>
              <a:defRPr sz="1700"/>
            </a:lvl6pPr>
            <a:lvl7pPr>
              <a:spcBef>
                <a:spcPts val="0"/>
              </a:spcBef>
              <a:buSzPct val="100000"/>
              <a:defRPr sz="1700"/>
            </a:lvl7pPr>
            <a:lvl8pPr>
              <a:spcBef>
                <a:spcPts val="0"/>
              </a:spcBef>
              <a:buSzPct val="100000"/>
              <a:defRPr sz="1700"/>
            </a:lvl8pPr>
            <a:lvl9pPr>
              <a:spcBef>
                <a:spcPts val="0"/>
              </a:spcBef>
              <a:buSzPct val="100000"/>
              <a:defRPr sz="1700"/>
            </a:lvl9pPr>
          </a:lstStyle>
          <a:p>
            <a:endParaRPr/>
          </a:p>
        </p:txBody>
      </p:sp>
      <p:sp>
        <p:nvSpPr>
          <p:cNvPr id="30" name="Shape 30"/>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539275" y="680228"/>
            <a:ext cx="7004580" cy="6181653"/>
          </a:xfrm>
          <a:prstGeom prst="rect">
            <a:avLst/>
          </a:prstGeom>
        </p:spPr>
        <p:txBody>
          <a:bodyPr lIns="131652" tIns="131652" rIns="131652" bIns="131652" anchor="ctr" anchorCtr="0"/>
          <a:lstStyle>
            <a:lvl1pPr>
              <a:spcBef>
                <a:spcPts val="0"/>
              </a:spcBef>
              <a:buSzPct val="100000"/>
              <a:defRPr sz="6900"/>
            </a:lvl1pPr>
            <a:lvl2pPr>
              <a:spcBef>
                <a:spcPts val="0"/>
              </a:spcBef>
              <a:buSzPct val="100000"/>
              <a:defRPr sz="6900"/>
            </a:lvl2pPr>
            <a:lvl3pPr>
              <a:spcBef>
                <a:spcPts val="0"/>
              </a:spcBef>
              <a:buSzPct val="100000"/>
              <a:defRPr sz="6900"/>
            </a:lvl3pPr>
            <a:lvl4pPr>
              <a:spcBef>
                <a:spcPts val="0"/>
              </a:spcBef>
              <a:buSzPct val="100000"/>
              <a:defRPr sz="6900"/>
            </a:lvl4pPr>
            <a:lvl5pPr>
              <a:spcBef>
                <a:spcPts val="0"/>
              </a:spcBef>
              <a:buSzPct val="100000"/>
              <a:defRPr sz="6900"/>
            </a:lvl5pPr>
            <a:lvl6pPr>
              <a:spcBef>
                <a:spcPts val="0"/>
              </a:spcBef>
              <a:buSzPct val="100000"/>
              <a:defRPr sz="6900"/>
            </a:lvl6pPr>
            <a:lvl7pPr>
              <a:spcBef>
                <a:spcPts val="0"/>
              </a:spcBef>
              <a:buSzPct val="100000"/>
              <a:defRPr sz="6900"/>
            </a:lvl7pPr>
            <a:lvl8pPr>
              <a:spcBef>
                <a:spcPts val="0"/>
              </a:spcBef>
              <a:buSzPct val="100000"/>
              <a:defRPr sz="6900"/>
            </a:lvl8pPr>
            <a:lvl9pPr>
              <a:spcBef>
                <a:spcPts val="0"/>
              </a:spcBef>
              <a:buSzPct val="100000"/>
              <a:defRPr sz="6900"/>
            </a:lvl9pPr>
          </a:lstStyle>
          <a:p>
            <a:endParaRPr/>
          </a:p>
        </p:txBody>
      </p:sp>
      <p:sp>
        <p:nvSpPr>
          <p:cNvPr id="33" name="Shape 33"/>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5029200" y="-188"/>
            <a:ext cx="5029200" cy="7772398"/>
          </a:xfrm>
          <a:prstGeom prst="rect">
            <a:avLst/>
          </a:prstGeom>
          <a:solidFill>
            <a:schemeClr val="lt2"/>
          </a:solidFill>
          <a:ln>
            <a:noFill/>
          </a:ln>
        </p:spPr>
        <p:txBody>
          <a:bodyPr lIns="131652" tIns="131652" rIns="131652" bIns="131652" anchor="ctr" anchorCtr="0">
            <a:noAutofit/>
          </a:bodyPr>
          <a:lstStyle/>
          <a:p>
            <a:pPr>
              <a:spcBef>
                <a:spcPts val="0"/>
              </a:spcBef>
              <a:buNone/>
            </a:pPr>
            <a:endParaRPr/>
          </a:p>
        </p:txBody>
      </p:sp>
      <p:sp>
        <p:nvSpPr>
          <p:cNvPr id="36" name="Shape 36"/>
          <p:cNvSpPr txBox="1">
            <a:spLocks noGrp="1"/>
          </p:cNvSpPr>
          <p:nvPr>
            <p:ph type="title"/>
          </p:nvPr>
        </p:nvSpPr>
        <p:spPr>
          <a:xfrm>
            <a:off x="292051" y="1863464"/>
            <a:ext cx="4449719" cy="2239920"/>
          </a:xfrm>
          <a:prstGeom prst="rect">
            <a:avLst/>
          </a:prstGeom>
        </p:spPr>
        <p:txBody>
          <a:bodyPr lIns="131652" tIns="131652" rIns="131652" bIns="131652" anchor="b" anchorCtr="0"/>
          <a:lstStyle>
            <a:lvl1pPr algn="ctr">
              <a:spcBef>
                <a:spcPts val="0"/>
              </a:spcBef>
              <a:buSzPct val="100000"/>
              <a:defRPr sz="6000"/>
            </a:lvl1pPr>
            <a:lvl2pPr algn="ctr">
              <a:spcBef>
                <a:spcPts val="0"/>
              </a:spcBef>
              <a:buSzPct val="100000"/>
              <a:defRPr sz="6000"/>
            </a:lvl2pPr>
            <a:lvl3pPr algn="ctr">
              <a:spcBef>
                <a:spcPts val="0"/>
              </a:spcBef>
              <a:buSzPct val="100000"/>
              <a:defRPr sz="6000"/>
            </a:lvl3pPr>
            <a:lvl4pPr algn="ctr">
              <a:spcBef>
                <a:spcPts val="0"/>
              </a:spcBef>
              <a:buSzPct val="100000"/>
              <a:defRPr sz="6000"/>
            </a:lvl4pPr>
            <a:lvl5pPr algn="ctr">
              <a:spcBef>
                <a:spcPts val="0"/>
              </a:spcBef>
              <a:buSzPct val="100000"/>
              <a:defRPr sz="6000"/>
            </a:lvl5pPr>
            <a:lvl6pPr algn="ctr">
              <a:spcBef>
                <a:spcPts val="0"/>
              </a:spcBef>
              <a:buSzPct val="100000"/>
              <a:defRPr sz="6000"/>
            </a:lvl6pPr>
            <a:lvl7pPr algn="ctr">
              <a:spcBef>
                <a:spcPts val="0"/>
              </a:spcBef>
              <a:buSzPct val="100000"/>
              <a:defRPr sz="6000"/>
            </a:lvl7pPr>
            <a:lvl8pPr algn="ctr">
              <a:spcBef>
                <a:spcPts val="0"/>
              </a:spcBef>
              <a:buSzPct val="100000"/>
              <a:defRPr sz="6000"/>
            </a:lvl8pPr>
            <a:lvl9pPr algn="ctr">
              <a:spcBef>
                <a:spcPts val="0"/>
              </a:spcBef>
              <a:buSzPct val="100000"/>
              <a:defRPr sz="6000"/>
            </a:lvl9pPr>
          </a:lstStyle>
          <a:p>
            <a:endParaRPr/>
          </a:p>
        </p:txBody>
      </p:sp>
      <p:sp>
        <p:nvSpPr>
          <p:cNvPr id="37" name="Shape 37"/>
          <p:cNvSpPr txBox="1">
            <a:spLocks noGrp="1"/>
          </p:cNvSpPr>
          <p:nvPr>
            <p:ph type="subTitle" idx="1"/>
          </p:nvPr>
        </p:nvSpPr>
        <p:spPr>
          <a:xfrm>
            <a:off x="292051" y="4235759"/>
            <a:ext cx="4449719" cy="1866373"/>
          </a:xfrm>
          <a:prstGeom prst="rect">
            <a:avLst/>
          </a:prstGeom>
        </p:spPr>
        <p:txBody>
          <a:bodyPr lIns="131652" tIns="131652" rIns="131652" bIns="131652" anchor="t" anchorCtr="0"/>
          <a:lstStyle>
            <a:lvl1pPr algn="ctr">
              <a:lnSpc>
                <a:spcPct val="100000"/>
              </a:lnSpc>
              <a:spcBef>
                <a:spcPts val="0"/>
              </a:spcBef>
              <a:spcAft>
                <a:spcPts val="0"/>
              </a:spcAft>
              <a:buSzPct val="100000"/>
              <a:buNone/>
              <a:defRPr sz="3000"/>
            </a:lvl1pPr>
            <a:lvl2pPr algn="ctr">
              <a:lnSpc>
                <a:spcPct val="100000"/>
              </a:lnSpc>
              <a:spcBef>
                <a:spcPts val="0"/>
              </a:spcBef>
              <a:spcAft>
                <a:spcPts val="0"/>
              </a:spcAft>
              <a:buSzPct val="100000"/>
              <a:buNone/>
              <a:defRPr sz="3000"/>
            </a:lvl2pPr>
            <a:lvl3pPr algn="ctr">
              <a:lnSpc>
                <a:spcPct val="100000"/>
              </a:lnSpc>
              <a:spcBef>
                <a:spcPts val="0"/>
              </a:spcBef>
              <a:spcAft>
                <a:spcPts val="0"/>
              </a:spcAft>
              <a:buSzPct val="100000"/>
              <a:buNone/>
              <a:defRPr sz="3000"/>
            </a:lvl3pPr>
            <a:lvl4pPr algn="ctr">
              <a:lnSpc>
                <a:spcPct val="100000"/>
              </a:lnSpc>
              <a:spcBef>
                <a:spcPts val="0"/>
              </a:spcBef>
              <a:spcAft>
                <a:spcPts val="0"/>
              </a:spcAft>
              <a:buSzPct val="100000"/>
              <a:buNone/>
              <a:defRPr sz="3000"/>
            </a:lvl4pPr>
            <a:lvl5pPr algn="ctr">
              <a:lnSpc>
                <a:spcPct val="100000"/>
              </a:lnSpc>
              <a:spcBef>
                <a:spcPts val="0"/>
              </a:spcBef>
              <a:spcAft>
                <a:spcPts val="0"/>
              </a:spcAft>
              <a:buSzPct val="100000"/>
              <a:buNone/>
              <a:defRPr sz="3000"/>
            </a:lvl5pPr>
            <a:lvl6pPr algn="ctr">
              <a:lnSpc>
                <a:spcPct val="100000"/>
              </a:lnSpc>
              <a:spcBef>
                <a:spcPts val="0"/>
              </a:spcBef>
              <a:spcAft>
                <a:spcPts val="0"/>
              </a:spcAft>
              <a:buSzPct val="100000"/>
              <a:buNone/>
              <a:defRPr sz="3000"/>
            </a:lvl6pPr>
            <a:lvl7pPr algn="ctr">
              <a:lnSpc>
                <a:spcPct val="100000"/>
              </a:lnSpc>
              <a:spcBef>
                <a:spcPts val="0"/>
              </a:spcBef>
              <a:spcAft>
                <a:spcPts val="0"/>
              </a:spcAft>
              <a:buSzPct val="100000"/>
              <a:buNone/>
              <a:defRPr sz="3000"/>
            </a:lvl7pPr>
            <a:lvl8pPr algn="ctr">
              <a:lnSpc>
                <a:spcPct val="100000"/>
              </a:lnSpc>
              <a:spcBef>
                <a:spcPts val="0"/>
              </a:spcBef>
              <a:spcAft>
                <a:spcPts val="0"/>
              </a:spcAft>
              <a:buSzPct val="100000"/>
              <a:buNone/>
              <a:defRPr sz="3000"/>
            </a:lvl8pPr>
            <a:lvl9pPr algn="ctr">
              <a:lnSpc>
                <a:spcPct val="100000"/>
              </a:lnSpc>
              <a:spcBef>
                <a:spcPts val="0"/>
              </a:spcBef>
              <a:spcAft>
                <a:spcPts val="0"/>
              </a:spcAft>
              <a:buSzPct val="100000"/>
              <a:buNone/>
              <a:defRPr sz="3000"/>
            </a:lvl9pPr>
          </a:lstStyle>
          <a:p>
            <a:endParaRPr/>
          </a:p>
        </p:txBody>
      </p:sp>
      <p:sp>
        <p:nvSpPr>
          <p:cNvPr id="38" name="Shape 38"/>
          <p:cNvSpPr txBox="1">
            <a:spLocks noGrp="1"/>
          </p:cNvSpPr>
          <p:nvPr>
            <p:ph type="body" idx="2"/>
          </p:nvPr>
        </p:nvSpPr>
        <p:spPr>
          <a:xfrm>
            <a:off x="5433450" y="1094160"/>
            <a:ext cx="4220700" cy="5583705"/>
          </a:xfrm>
          <a:prstGeom prst="rect">
            <a:avLst/>
          </a:prstGeom>
        </p:spPr>
        <p:txBody>
          <a:bodyPr lIns="131652" tIns="131652" rIns="131652" bIns="131652"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42870" y="6392870"/>
            <a:ext cx="6598680" cy="914373"/>
          </a:xfrm>
          <a:prstGeom prst="rect">
            <a:avLst/>
          </a:prstGeom>
        </p:spPr>
        <p:txBody>
          <a:bodyPr lIns="131652" tIns="131652" rIns="131652" bIns="131652"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42871" y="1671479"/>
            <a:ext cx="9372659" cy="2967067"/>
          </a:xfrm>
          <a:prstGeom prst="rect">
            <a:avLst/>
          </a:prstGeom>
        </p:spPr>
        <p:txBody>
          <a:bodyPr lIns="131652" tIns="131652" rIns="131652" bIns="131652" anchor="b" anchorCtr="0"/>
          <a:lstStyle>
            <a:lvl1pPr algn="ctr">
              <a:spcBef>
                <a:spcPts val="0"/>
              </a:spcBef>
              <a:buSzPct val="100000"/>
              <a:defRPr sz="17300"/>
            </a:lvl1pPr>
            <a:lvl2pPr algn="ctr">
              <a:spcBef>
                <a:spcPts val="0"/>
              </a:spcBef>
              <a:buSzPct val="100000"/>
              <a:defRPr sz="17300"/>
            </a:lvl2pPr>
            <a:lvl3pPr algn="ctr">
              <a:spcBef>
                <a:spcPts val="0"/>
              </a:spcBef>
              <a:buSzPct val="100000"/>
              <a:defRPr sz="17300"/>
            </a:lvl3pPr>
            <a:lvl4pPr algn="ctr">
              <a:spcBef>
                <a:spcPts val="0"/>
              </a:spcBef>
              <a:buSzPct val="100000"/>
              <a:defRPr sz="17300"/>
            </a:lvl4pPr>
            <a:lvl5pPr algn="ctr">
              <a:spcBef>
                <a:spcPts val="0"/>
              </a:spcBef>
              <a:buSzPct val="100000"/>
              <a:defRPr sz="17300"/>
            </a:lvl5pPr>
            <a:lvl6pPr algn="ctr">
              <a:spcBef>
                <a:spcPts val="0"/>
              </a:spcBef>
              <a:buSzPct val="100000"/>
              <a:defRPr sz="17300"/>
            </a:lvl6pPr>
            <a:lvl7pPr algn="ctr">
              <a:spcBef>
                <a:spcPts val="0"/>
              </a:spcBef>
              <a:buSzPct val="100000"/>
              <a:defRPr sz="17300"/>
            </a:lvl7pPr>
            <a:lvl8pPr algn="ctr">
              <a:spcBef>
                <a:spcPts val="0"/>
              </a:spcBef>
              <a:buSzPct val="100000"/>
              <a:defRPr sz="17300"/>
            </a:lvl8pPr>
            <a:lvl9pPr algn="ctr">
              <a:spcBef>
                <a:spcPts val="0"/>
              </a:spcBef>
              <a:buSzPct val="100000"/>
              <a:defRPr sz="17300"/>
            </a:lvl9pPr>
          </a:lstStyle>
          <a:p>
            <a:endParaRPr/>
          </a:p>
        </p:txBody>
      </p:sp>
      <p:sp>
        <p:nvSpPr>
          <p:cNvPr id="45" name="Shape 45"/>
          <p:cNvSpPr txBox="1">
            <a:spLocks noGrp="1"/>
          </p:cNvSpPr>
          <p:nvPr>
            <p:ph type="body" idx="1"/>
          </p:nvPr>
        </p:nvSpPr>
        <p:spPr>
          <a:xfrm>
            <a:off x="342871" y="4763363"/>
            <a:ext cx="9372659" cy="1965653"/>
          </a:xfrm>
          <a:prstGeom prst="rect">
            <a:avLst/>
          </a:prstGeom>
        </p:spPr>
        <p:txBody>
          <a:bodyPr lIns="131652" tIns="131652" rIns="131652" bIns="131652"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9319703" y="7046639"/>
            <a:ext cx="603569" cy="594773"/>
          </a:xfrm>
          <a:prstGeom prst="rect">
            <a:avLst/>
          </a:prstGeom>
        </p:spPr>
        <p:txBody>
          <a:bodyPr lIns="131652" tIns="131652" rIns="131652" bIns="131652" anchor="ctr" anchorCtr="0">
            <a:noAutofit/>
          </a:body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42871" y="672483"/>
            <a:ext cx="9372659" cy="865412"/>
          </a:xfrm>
          <a:prstGeom prst="rect">
            <a:avLst/>
          </a:prstGeom>
          <a:noFill/>
          <a:ln>
            <a:noFill/>
          </a:ln>
        </p:spPr>
        <p:txBody>
          <a:bodyPr lIns="131652" tIns="131652" rIns="131652" bIns="131652"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42871" y="1741518"/>
            <a:ext cx="9372659" cy="5162560"/>
          </a:xfrm>
          <a:prstGeom prst="rect">
            <a:avLst/>
          </a:prstGeom>
          <a:noFill/>
          <a:ln>
            <a:noFill/>
          </a:ln>
        </p:spPr>
        <p:txBody>
          <a:bodyPr lIns="131652" tIns="131652" rIns="131652" bIns="131652"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9319703" y="7046639"/>
            <a:ext cx="603569" cy="594773"/>
          </a:xfrm>
          <a:prstGeom prst="rect">
            <a:avLst/>
          </a:prstGeom>
          <a:noFill/>
          <a:ln>
            <a:noFill/>
          </a:ln>
        </p:spPr>
        <p:txBody>
          <a:bodyPr lIns="131652" tIns="131652" rIns="131652" bIns="131652" anchor="ctr" anchorCtr="0">
            <a:noAutofit/>
          </a:bodyPr>
          <a:lstStyle/>
          <a:p>
            <a:pPr algn="r"/>
            <a:fld id="{00000000-1234-1234-1234-123412341234}" type="slidenum">
              <a:rPr lang="en" sz="1400" smtClean="0">
                <a:solidFill>
                  <a:schemeClr val="dk2"/>
                </a:solidFill>
              </a:rPr>
              <a:pPr algn="r"/>
              <a:t>‹#›</a:t>
            </a:fld>
            <a:endParaRPr lang="en" sz="14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20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package" Target="../embeddings/Microsoft_Office_Excel_Worksheet1.xlsx"/><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pic>
        <p:nvPicPr>
          <p:cNvPr id="1231" name="Picture 207" descr="C:\Users\yzhang\Desktop\spring-blossoms.jpg"/>
          <p:cNvPicPr>
            <a:picLocks noChangeAspect="1" noChangeArrowheads="1"/>
          </p:cNvPicPr>
          <p:nvPr/>
        </p:nvPicPr>
        <p:blipFill rotWithShape="1">
          <a:blip r:embed="rId4">
            <a:extLst>
              <a:ext uri="{28A0092B-C50C-407E-A947-70E740481C1C}">
                <a14:useLocalDpi xmlns:a14="http://schemas.microsoft.com/office/drawing/2010/main" xmlns="" val="0"/>
              </a:ext>
            </a:extLst>
          </a:blip>
          <a:srcRect b="9268"/>
          <a:stretch/>
        </p:blipFill>
        <p:spPr bwMode="auto">
          <a:xfrm>
            <a:off x="5208314" y="395004"/>
            <a:ext cx="4649516" cy="6005795"/>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8" name="Object 7"/>
          <p:cNvGraphicFramePr>
            <a:graphicFrameLocks noChangeAspect="1"/>
          </p:cNvGraphicFramePr>
          <p:nvPr>
            <p:extLst>
              <p:ext uri="{D42A27DB-BD31-4B8C-83A1-F6EECF244321}">
                <p14:modId xmlns:p14="http://schemas.microsoft.com/office/powerpoint/2010/main" xmlns="" val="4208193784"/>
              </p:ext>
            </p:extLst>
          </p:nvPr>
        </p:nvGraphicFramePr>
        <p:xfrm>
          <a:off x="227013" y="6146800"/>
          <a:ext cx="4538662" cy="1314450"/>
        </p:xfrm>
        <a:graphic>
          <a:graphicData uri="http://schemas.openxmlformats.org/presentationml/2006/ole">
            <p:oleObj spid="_x0000_s1356" name="Worksheet" r:id="rId5" imgW="5134109" imgH="1485782" progId="Excel.Sheet.12">
              <p:embed/>
            </p:oleObj>
          </a:graphicData>
        </a:graphic>
      </p:graphicFrame>
      <p:sp>
        <p:nvSpPr>
          <p:cNvPr id="51" name="Shape 51"/>
          <p:cNvSpPr txBox="1"/>
          <p:nvPr/>
        </p:nvSpPr>
        <p:spPr>
          <a:xfrm>
            <a:off x="5208315" y="395004"/>
            <a:ext cx="4649515" cy="1586195"/>
          </a:xfrm>
          <a:prstGeom prst="rect">
            <a:avLst/>
          </a:prstGeom>
          <a:solidFill>
            <a:schemeClr val="tx1">
              <a:lumMod val="50000"/>
              <a:lumOff val="50000"/>
              <a:alpha val="0"/>
            </a:schemeClr>
          </a:solidFill>
          <a:ln>
            <a:noFill/>
          </a:ln>
        </p:spPr>
        <p:txBody>
          <a:bodyPr lIns="131652" tIns="131652" rIns="131652" bIns="131652" anchor="t" anchorCtr="0">
            <a:noAutofit/>
          </a:bodyPr>
          <a:lstStyle/>
          <a:p>
            <a:r>
              <a:rPr lang="en" sz="1800" dirty="0">
                <a:solidFill>
                  <a:schemeClr val="bg1"/>
                </a:solidFill>
                <a:latin typeface="Julee" panose="020B0604020202020204" charset="0"/>
                <a:ea typeface="Shadows Into Light"/>
                <a:cs typeface="Shadows Into Light"/>
                <a:sym typeface="Shadows Into Light"/>
              </a:rPr>
              <a:t>WELCOME TO</a:t>
            </a:r>
          </a:p>
          <a:p>
            <a:pPr algn="ctr"/>
            <a:r>
              <a:rPr lang="en" sz="2800" dirty="0">
                <a:solidFill>
                  <a:schemeClr val="bg1"/>
                </a:solidFill>
                <a:latin typeface="Julee" panose="020B0604020202020204" charset="0"/>
                <a:ea typeface="Shadows Into Light"/>
                <a:cs typeface="Shadows Into Light"/>
                <a:sym typeface="Shadows Into Light"/>
              </a:rPr>
              <a:t>CBCGL English </a:t>
            </a:r>
            <a:r>
              <a:rPr lang="en" sz="2800" dirty="0" smtClean="0">
                <a:solidFill>
                  <a:schemeClr val="bg1"/>
                </a:solidFill>
                <a:latin typeface="Julee" panose="020B0604020202020204" charset="0"/>
                <a:ea typeface="Shadows Into Light"/>
                <a:cs typeface="Shadows Into Light"/>
                <a:sym typeface="Shadows Into Light"/>
              </a:rPr>
              <a:t>Ministry</a:t>
            </a:r>
          </a:p>
          <a:p>
            <a:pPr lvl="0" algn="r"/>
            <a:endParaRPr lang="en-US" sz="1500" dirty="0" smtClean="0">
              <a:solidFill>
                <a:srgbClr val="FFFFFF"/>
              </a:solidFill>
              <a:latin typeface="Julee" panose="020B0604020202020204" charset="0"/>
              <a:ea typeface="Ribeye Marrow"/>
              <a:cs typeface="Ribeye Marrow"/>
              <a:sym typeface="Ribeye Marrow"/>
            </a:endParaRPr>
          </a:p>
          <a:p>
            <a:pPr lvl="0" algn="r"/>
            <a:r>
              <a:rPr lang="en-US" sz="1500" dirty="0" smtClean="0">
                <a:solidFill>
                  <a:srgbClr val="FFFFFF"/>
                </a:solidFill>
                <a:latin typeface="Julee" panose="020B0604020202020204" charset="0"/>
                <a:ea typeface="Ribeye Marrow"/>
                <a:cs typeface="Ribeye Marrow"/>
                <a:sym typeface="Ribeye Marrow"/>
              </a:rPr>
              <a:t>Seeking </a:t>
            </a:r>
            <a:r>
              <a:rPr lang="en-US" sz="1500" dirty="0">
                <a:solidFill>
                  <a:srgbClr val="FFFFFF"/>
                </a:solidFill>
                <a:latin typeface="Julee" panose="020B0604020202020204" charset="0"/>
                <a:ea typeface="Ribeye Marrow"/>
                <a:cs typeface="Ribeye Marrow"/>
                <a:sym typeface="Ribeye Marrow"/>
              </a:rPr>
              <a:t>to Transform Lives and Communities</a:t>
            </a:r>
          </a:p>
          <a:p>
            <a:pPr lvl="0" algn="r"/>
            <a:r>
              <a:rPr lang="en-US" sz="1500" dirty="0">
                <a:solidFill>
                  <a:srgbClr val="FFFFFF"/>
                </a:solidFill>
                <a:latin typeface="Julee" panose="020B0604020202020204" charset="0"/>
                <a:ea typeface="Ribeye Marrow"/>
                <a:cs typeface="Ribeye Marrow"/>
                <a:sym typeface="Ribeye Marrow"/>
              </a:rPr>
              <a:t>- Opportunities and Actions, John 9:4</a:t>
            </a:r>
          </a:p>
          <a:p>
            <a:pPr algn="ctr"/>
            <a:endParaRPr lang="en" sz="2800" dirty="0">
              <a:solidFill>
                <a:schemeClr val="bg1"/>
              </a:solidFill>
              <a:latin typeface="Julee" panose="020B0604020202020204" charset="0"/>
              <a:ea typeface="Shadows Into Light"/>
              <a:cs typeface="Shadows Into Light"/>
              <a:sym typeface="Shadows Into Light"/>
            </a:endParaRPr>
          </a:p>
        </p:txBody>
      </p:sp>
      <p:sp>
        <p:nvSpPr>
          <p:cNvPr id="52" name="Shape 52"/>
          <p:cNvSpPr txBox="1"/>
          <p:nvPr/>
        </p:nvSpPr>
        <p:spPr>
          <a:xfrm>
            <a:off x="5257800" y="6400800"/>
            <a:ext cx="4600030" cy="1143000"/>
          </a:xfrm>
          <a:prstGeom prst="rect">
            <a:avLst/>
          </a:prstGeom>
          <a:noFill/>
          <a:ln>
            <a:noFill/>
          </a:ln>
        </p:spPr>
        <p:txBody>
          <a:bodyPr lIns="131652" tIns="131652" rIns="131652" bIns="131652" anchor="t" anchorCtr="0">
            <a:noAutofit/>
          </a:bodyPr>
          <a:lstStyle/>
          <a:p>
            <a:pPr algn="ctr"/>
            <a:r>
              <a:rPr lang="en" sz="1300" b="1" dirty="0">
                <a:solidFill>
                  <a:schemeClr val="tx1"/>
                </a:solidFill>
                <a:latin typeface="Arial Narrow" panose="020B0606020202030204" pitchFamily="34" charset="0"/>
                <a:ea typeface="Julee"/>
                <a:cs typeface="Julee"/>
                <a:sym typeface="Julee"/>
              </a:rPr>
              <a:t>Chinese Bible Church of Greater Lowell</a:t>
            </a:r>
          </a:p>
          <a:p>
            <a:pPr algn="ctr"/>
            <a:r>
              <a:rPr lang="en-US" sz="1100" dirty="0">
                <a:solidFill>
                  <a:schemeClr val="tx1"/>
                </a:solidFill>
                <a:latin typeface="Arial Narrow" panose="020B0606020202030204" pitchFamily="34" charset="0"/>
                <a:ea typeface="Julee"/>
                <a:cs typeface="Julee"/>
                <a:sym typeface="Julee"/>
              </a:rPr>
              <a:t>Pastor Peter Wu, Senior Pastor | Pastor Nathan </a:t>
            </a:r>
            <a:r>
              <a:rPr lang="en-US" sz="1100" dirty="0" smtClean="0">
                <a:solidFill>
                  <a:schemeClr val="tx1"/>
                </a:solidFill>
                <a:latin typeface="Arial Narrow" panose="020B0606020202030204" pitchFamily="34" charset="0"/>
                <a:ea typeface="Julee"/>
                <a:cs typeface="Julee"/>
                <a:sym typeface="Julee"/>
              </a:rPr>
              <a:t>Willems</a:t>
            </a:r>
            <a:r>
              <a:rPr lang="en-US" sz="1100" dirty="0">
                <a:solidFill>
                  <a:schemeClr val="tx1"/>
                </a:solidFill>
                <a:latin typeface="Arial Narrow" panose="020B0606020202030204" pitchFamily="34" charset="0"/>
                <a:ea typeface="Julee"/>
                <a:cs typeface="Julee"/>
                <a:sym typeface="Julee"/>
              </a:rPr>
              <a:t>, Youth</a:t>
            </a:r>
          </a:p>
          <a:p>
            <a:pPr algn="ctr"/>
            <a:r>
              <a:rPr lang="en-US" sz="1100" dirty="0">
                <a:solidFill>
                  <a:schemeClr val="tx1"/>
                </a:solidFill>
                <a:latin typeface="Arial Narrow" panose="020B0606020202030204" pitchFamily="34" charset="0"/>
                <a:ea typeface="Julee"/>
                <a:cs typeface="Julee"/>
                <a:sym typeface="Julee"/>
              </a:rPr>
              <a:t>Pastor James Chung, Mandarin | Pastor Chen, Cantonese</a:t>
            </a:r>
          </a:p>
          <a:p>
            <a:pPr algn="ctr"/>
            <a:r>
              <a:rPr lang="en-US" sz="1100" dirty="0">
                <a:solidFill>
                  <a:schemeClr val="tx1"/>
                </a:solidFill>
                <a:latin typeface="Arial Narrow" panose="020B0606020202030204" pitchFamily="34" charset="0"/>
                <a:ea typeface="Julee"/>
                <a:cs typeface="Julee"/>
                <a:sym typeface="Julee"/>
              </a:rPr>
              <a:t>197 Littleton Road | Chelmsford, MA 01824</a:t>
            </a:r>
          </a:p>
          <a:p>
            <a:pPr algn="ctr"/>
            <a:r>
              <a:rPr lang="en-US" sz="1100" dirty="0">
                <a:solidFill>
                  <a:schemeClr val="tx1"/>
                </a:solidFill>
                <a:latin typeface="Arial Narrow" panose="020B0606020202030204" pitchFamily="34" charset="0"/>
                <a:ea typeface="Julee"/>
                <a:cs typeface="Julee"/>
                <a:sym typeface="Julee"/>
              </a:rPr>
              <a:t>978.256.3889 | english@cbcgl.org | </a:t>
            </a:r>
            <a:r>
              <a:rPr lang="en-US" sz="1100" dirty="0" smtClean="0">
                <a:solidFill>
                  <a:schemeClr val="tx1"/>
                </a:solidFill>
                <a:latin typeface="Arial Narrow" panose="020B0606020202030204" pitchFamily="34" charset="0"/>
                <a:ea typeface="Julee"/>
                <a:cs typeface="Julee"/>
                <a:sym typeface="Julee"/>
              </a:rPr>
              <a:t>www.cbcgl.org</a:t>
            </a:r>
            <a:endParaRPr lang="en-US" sz="1100" dirty="0">
              <a:solidFill>
                <a:schemeClr val="tx1"/>
              </a:solidFill>
              <a:latin typeface="Arial Narrow" panose="020B0606020202030204" pitchFamily="34" charset="0"/>
              <a:ea typeface="Julee"/>
              <a:cs typeface="Julee"/>
              <a:sym typeface="Julee"/>
            </a:endParaRPr>
          </a:p>
        </p:txBody>
      </p:sp>
      <p:sp>
        <p:nvSpPr>
          <p:cNvPr id="57" name="Shape 57"/>
          <p:cNvSpPr/>
          <p:nvPr/>
        </p:nvSpPr>
        <p:spPr>
          <a:xfrm>
            <a:off x="200025" y="457200"/>
            <a:ext cx="4572001" cy="2209800"/>
          </a:xfrm>
          <a:prstGeom prst="round2DiagRect">
            <a:avLst>
              <a:gd name="adj1" fmla="val 561"/>
              <a:gd name="adj2" fmla="val 12419"/>
            </a:avLst>
          </a:prstGeom>
          <a:solidFill>
            <a:schemeClr val="lt1"/>
          </a:solidFill>
          <a:ln w="3175" cap="flat" cmpd="sng">
            <a:solidFill>
              <a:schemeClr val="tx2">
                <a:lumMod val="50000"/>
              </a:schemeClr>
            </a:solidFill>
            <a:prstDash val="dashDot"/>
            <a:round/>
            <a:headEnd type="none" w="med" len="med"/>
            <a:tailEnd type="none" w="med" len="med"/>
          </a:ln>
        </p:spPr>
        <p:txBody>
          <a:bodyPr lIns="0" tIns="131652" rIns="9144" bIns="131652" anchor="ctr" anchorCtr="0">
            <a:noAutofit/>
          </a:bodyPr>
          <a:lstStyle/>
          <a:p>
            <a:pPr marL="112713" indent="-112713" algn="just">
              <a:lnSpc>
                <a:spcPts val="900"/>
              </a:lnSpc>
              <a:buFontTx/>
              <a:buChar char="-"/>
            </a:pPr>
            <a:r>
              <a:rPr lang="en-US" sz="800" dirty="0" smtClean="0">
                <a:latin typeface="Julee" charset="0"/>
              </a:rPr>
              <a:t>Praise the Lord that Gideon Lee accepted the calling of being English Minister of CBCGL. His service will start on June 5th.</a:t>
            </a:r>
          </a:p>
          <a:p>
            <a:pPr marL="112713" indent="-112713" algn="just">
              <a:lnSpc>
                <a:spcPts val="900"/>
              </a:lnSpc>
              <a:buFontTx/>
              <a:buChar char="-"/>
            </a:pPr>
            <a:r>
              <a:rPr lang="en-US" sz="800" dirty="0" smtClean="0">
                <a:latin typeface="Julee" charset="0"/>
              </a:rPr>
              <a:t>Praise </a:t>
            </a:r>
            <a:r>
              <a:rPr lang="en-US" sz="800" dirty="0">
                <a:latin typeface="Julee" charset="0"/>
              </a:rPr>
              <a:t>the Lord! We have collected a pledge of $ 925.00 from last Sunday and reached a total pledge of $1,969,240.00 in which we have already received an actual total amount of $1,917,310.00. Please continue to pray for and participate to pledge for the equipment expenditure. Ask God to bless that we can move on to Phase II quickly after completion of Phase I. Please issue the check to "CBCGL" and write "Building Project" in the memo section of the check for your donation.</a:t>
            </a:r>
            <a:endParaRPr lang="en-US" sz="800" dirty="0" smtClean="0">
              <a:latin typeface="Julee" charset="0"/>
            </a:endParaRPr>
          </a:p>
          <a:p>
            <a:pPr marL="112713" indent="-112713" algn="just">
              <a:lnSpc>
                <a:spcPts val="900"/>
              </a:lnSpc>
              <a:buFontTx/>
              <a:buChar char="-"/>
            </a:pPr>
            <a:r>
              <a:rPr lang="en-US" sz="800" dirty="0" smtClean="0">
                <a:latin typeface="Julee" charset="0"/>
              </a:rPr>
              <a:t>The </a:t>
            </a:r>
            <a:r>
              <a:rPr lang="en-US" sz="800" dirty="0">
                <a:latin typeface="Julee" charset="0"/>
              </a:rPr>
              <a:t>church council has approved the sabbatical leave of Pastor Nathan Willems from June 15th to September 5th, 2016. May the Lord bless him and family in the sabbatical leave.</a:t>
            </a:r>
            <a:endParaRPr lang="en-US" sz="800" dirty="0" smtClean="0">
              <a:latin typeface="Julee" charset="0"/>
            </a:endParaRPr>
          </a:p>
          <a:p>
            <a:pPr marL="112713" indent="-112713" algn="just">
              <a:lnSpc>
                <a:spcPts val="900"/>
              </a:lnSpc>
              <a:buFontTx/>
              <a:buChar char="-"/>
            </a:pPr>
            <a:r>
              <a:rPr lang="en-US" sz="800" dirty="0" smtClean="0">
                <a:latin typeface="Julee" charset="0"/>
              </a:rPr>
              <a:t>Youth </a:t>
            </a:r>
            <a:r>
              <a:rPr lang="en-US" sz="800" dirty="0">
                <a:latin typeface="Julee" charset="0"/>
              </a:rPr>
              <a:t>ministry is looking for several Friday night counselors and Sunday school teachers for the coming fall semester. If you have burden to serve  youth ministry, please talk to pastor Willems or brother Tony Ge. </a:t>
            </a:r>
          </a:p>
          <a:p>
            <a:pPr marL="112713" indent="-112713" algn="just">
              <a:lnSpc>
                <a:spcPts val="900"/>
              </a:lnSpc>
              <a:buFontTx/>
              <a:buChar char="-"/>
            </a:pPr>
            <a:r>
              <a:rPr lang="en-US" sz="800" dirty="0" smtClean="0">
                <a:latin typeface="Julee" charset="0"/>
              </a:rPr>
              <a:t>The </a:t>
            </a:r>
            <a:r>
              <a:rPr lang="en-US" sz="800" dirty="0">
                <a:latin typeface="Julee" charset="0"/>
              </a:rPr>
              <a:t>greatest kindness you can do for our students is to pray for them. Pray for 3 months during summer. See God change lives forever. Sign up in next a couple of weeks to pray for students and  coworkers. </a:t>
            </a:r>
          </a:p>
          <a:p>
            <a:pPr marL="112713" indent="-112713" algn="just">
              <a:lnSpc>
                <a:spcPts val="900"/>
              </a:lnSpc>
              <a:buFontTx/>
              <a:buChar char="-"/>
            </a:pPr>
            <a:r>
              <a:rPr lang="en-US" sz="800" dirty="0" smtClean="0">
                <a:latin typeface="Julee" charset="0"/>
              </a:rPr>
              <a:t>Incoming </a:t>
            </a:r>
            <a:r>
              <a:rPr lang="en-US" sz="800" dirty="0">
                <a:latin typeface="Julee" charset="0"/>
              </a:rPr>
              <a:t>7 grade youth parent information meeting will be held  at English sanctuary  from 1pm to 2pm on May 22. Please mark your calendars and save the date to attend the meeting</a:t>
            </a:r>
            <a:r>
              <a:rPr lang="en-US" sz="800" dirty="0" smtClean="0">
                <a:latin typeface="Julee" charset="0"/>
              </a:rPr>
              <a:t>.</a:t>
            </a:r>
          </a:p>
          <a:p>
            <a:pPr marL="112713" indent="-112713" algn="just">
              <a:lnSpc>
                <a:spcPts val="900"/>
              </a:lnSpc>
              <a:buFontTx/>
              <a:buChar char="-"/>
            </a:pPr>
            <a:r>
              <a:rPr lang="en-US" sz="800" dirty="0" smtClean="0">
                <a:latin typeface="Julee" charset="0"/>
              </a:rPr>
              <a:t>Our beloved brother Jack Zhu passed away on May 4</a:t>
            </a:r>
            <a:r>
              <a:rPr lang="en-US" sz="800" baseline="30000" dirty="0" smtClean="0">
                <a:latin typeface="Julee" charset="0"/>
              </a:rPr>
              <a:t>th</a:t>
            </a:r>
            <a:r>
              <a:rPr lang="en-US" sz="800" dirty="0" smtClean="0">
                <a:latin typeface="Julee" charset="0"/>
              </a:rPr>
              <a:t>. Please remember his wife, Wen Chen, and sons, Anthony and Kevin, and other relatives in your prayers. May the peace and strength from our Lord Jesus Christ be with them during this difficult time.</a:t>
            </a:r>
          </a:p>
        </p:txBody>
      </p:sp>
      <p:sp>
        <p:nvSpPr>
          <p:cNvPr id="58" name="Shape 58"/>
          <p:cNvSpPr/>
          <p:nvPr/>
        </p:nvSpPr>
        <p:spPr>
          <a:xfrm>
            <a:off x="1266824" y="239766"/>
            <a:ext cx="2438400" cy="217434"/>
          </a:xfrm>
          <a:prstGeom prst="round2SameRect">
            <a:avLst>
              <a:gd name="adj1" fmla="val 16667"/>
              <a:gd name="adj2" fmla="val 0"/>
            </a:avLst>
          </a:prstGeom>
          <a:solidFill>
            <a:srgbClr val="000000"/>
          </a:solidFill>
          <a:ln w="9525" cap="flat" cmpd="sng">
            <a:solidFill>
              <a:schemeClr val="dk2"/>
            </a:solidFill>
            <a:prstDash val="solid"/>
            <a:round/>
            <a:headEnd type="none" w="med" len="med"/>
            <a:tailEnd type="none" w="med" len="med"/>
          </a:ln>
        </p:spPr>
        <p:txBody>
          <a:bodyPr lIns="131652" tIns="131652" rIns="131652" bIns="131652" anchor="ctr" anchorCtr="0">
            <a:noAutofit/>
          </a:bodyPr>
          <a:lstStyle/>
          <a:p>
            <a:pPr algn="ctr"/>
            <a:r>
              <a:rPr lang="en" sz="900" b="1" dirty="0" smtClean="0">
                <a:solidFill>
                  <a:schemeClr val="lt1"/>
                </a:solidFill>
                <a:latin typeface="Ribeye Marrow"/>
                <a:ea typeface="Ribeye Marrow"/>
                <a:cs typeface="Ribeye Marrow"/>
                <a:sym typeface="Ribeye Marrow"/>
              </a:rPr>
              <a:t>Family News and Prayer Requests</a:t>
            </a:r>
            <a:endParaRPr lang="en" sz="900" b="1" dirty="0">
              <a:solidFill>
                <a:schemeClr val="lt1"/>
              </a:solidFill>
              <a:latin typeface="Ribeye Marrow"/>
              <a:ea typeface="Ribeye Marrow"/>
              <a:cs typeface="Ribeye Marrow"/>
              <a:sym typeface="Ribeye Marrow"/>
            </a:endParaRPr>
          </a:p>
        </p:txBody>
      </p:sp>
      <p:sp>
        <p:nvSpPr>
          <p:cNvPr id="30" name="Shape 57"/>
          <p:cNvSpPr/>
          <p:nvPr/>
        </p:nvSpPr>
        <p:spPr>
          <a:xfrm>
            <a:off x="200025" y="2971800"/>
            <a:ext cx="4572001" cy="3124200"/>
          </a:xfrm>
          <a:prstGeom prst="round2DiagRect">
            <a:avLst>
              <a:gd name="adj1" fmla="val 8503"/>
              <a:gd name="adj2" fmla="val 0"/>
            </a:avLst>
          </a:prstGeom>
          <a:solidFill>
            <a:schemeClr val="lt1"/>
          </a:solidFill>
          <a:ln w="3175" cap="flat" cmpd="sng">
            <a:solidFill>
              <a:schemeClr val="tx2">
                <a:lumMod val="50000"/>
              </a:schemeClr>
            </a:solidFill>
            <a:prstDash val="dashDot"/>
            <a:round/>
            <a:headEnd type="none" w="med" len="med"/>
            <a:tailEnd type="none" w="med" len="med"/>
          </a:ln>
        </p:spPr>
        <p:txBody>
          <a:bodyPr lIns="0" tIns="131652" rIns="0" bIns="131652" anchor="ctr" anchorCtr="0">
            <a:noAutofit/>
          </a:bodyPr>
          <a:lstStyle/>
          <a:p>
            <a:pPr indent="112713" algn="ctr">
              <a:lnSpc>
                <a:spcPts val="900"/>
              </a:lnSpc>
              <a:spcAft>
                <a:spcPts val="300"/>
              </a:spcAft>
            </a:pPr>
            <a:r>
              <a:rPr lang="en-US" sz="900" b="1" i="1" dirty="0" smtClean="0">
                <a:solidFill>
                  <a:schemeClr val="dk1"/>
                </a:solidFill>
                <a:latin typeface="Times New Roman" panose="02020603050405020304" pitchFamily="18" charset="0"/>
                <a:ea typeface="Julee"/>
                <a:cs typeface="Times New Roman" panose="02020603050405020304" pitchFamily="18" charset="0"/>
                <a:sym typeface="Julee"/>
              </a:rPr>
              <a:t>Update from the Bells, Mission field: China</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Greetings </a:t>
            </a:r>
            <a:r>
              <a:rPr lang="en-US" sz="800" dirty="0">
                <a:latin typeface="Times New Roman" panose="02020603050405020304" pitchFamily="18" charset="0"/>
                <a:ea typeface="Tahoma" panose="020B0604030504040204" pitchFamily="34" charset="0"/>
                <a:cs typeface="Times New Roman" panose="02020603050405020304" pitchFamily="18" charset="0"/>
              </a:rPr>
              <a:t>from Rick and Jennifer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Bell!</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The </a:t>
            </a:r>
            <a:r>
              <a:rPr lang="en-US" sz="800" dirty="0">
                <a:latin typeface="Times New Roman" panose="02020603050405020304" pitchFamily="18" charset="0"/>
                <a:ea typeface="Tahoma" panose="020B0604030504040204" pitchFamily="34" charset="0"/>
                <a:cs typeface="Times New Roman" panose="02020603050405020304" pitchFamily="18" charset="0"/>
              </a:rPr>
              <a:t>time in China last month was outstanding. I had more opportunities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to teach </a:t>
            </a:r>
            <a:r>
              <a:rPr lang="en-US" sz="800" dirty="0">
                <a:latin typeface="Times New Roman" panose="02020603050405020304" pitchFamily="18" charset="0"/>
                <a:ea typeface="Tahoma" panose="020B0604030504040204" pitchFamily="34" charset="0"/>
                <a:cs typeface="Times New Roman" panose="02020603050405020304" pitchFamily="18" charset="0"/>
              </a:rPr>
              <a:t>than I had planned, saw divine provision come through for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everything I </a:t>
            </a:r>
            <a:r>
              <a:rPr lang="en-US" sz="800" dirty="0">
                <a:latin typeface="Times New Roman" panose="02020603050405020304" pitchFamily="18" charset="0"/>
                <a:ea typeface="Tahoma" panose="020B0604030504040204" pitchFamily="34" charset="0"/>
                <a:cs typeface="Times New Roman" panose="02020603050405020304" pitchFamily="18" charset="0"/>
              </a:rPr>
              <a:t>needed to do, and found a former student I have been looking for </a:t>
            </a:r>
            <a:r>
              <a:rPr lang="en-US" sz="800" dirty="0" err="1">
                <a:latin typeface="Times New Roman" panose="02020603050405020304" pitchFamily="18" charset="0"/>
                <a:ea typeface="Tahoma" panose="020B0604030504040204" pitchFamily="34" charset="0"/>
                <a:cs typeface="Times New Roman" panose="02020603050405020304" pitchFamily="18" charset="0"/>
              </a:rPr>
              <a:t>for</a:t>
            </a:r>
            <a:r>
              <a:rPr lang="en-US" sz="800" dirty="0">
                <a:latin typeface="Times New Roman" panose="02020603050405020304" pitchFamily="18" charset="0"/>
                <a:ea typeface="Tahoma" panose="020B0604030504040204" pitchFamily="34" charset="0"/>
                <a:cs typeface="Times New Roman" panose="02020603050405020304" pitchFamily="18" charset="0"/>
              </a:rPr>
              <a:t>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17 years!</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One </a:t>
            </a:r>
            <a:r>
              <a:rPr lang="en-US" sz="800" dirty="0">
                <a:latin typeface="Times New Roman" panose="02020603050405020304" pitchFamily="18" charset="0"/>
                <a:ea typeface="Tahoma" panose="020B0604030504040204" pitchFamily="34" charset="0"/>
                <a:cs typeface="Times New Roman" panose="02020603050405020304" pitchFamily="18" charset="0"/>
              </a:rPr>
              <a:t>night back in 1999, I conversed with English students who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were starting </a:t>
            </a:r>
            <a:r>
              <a:rPr lang="en-US" sz="800" dirty="0">
                <a:latin typeface="Times New Roman" panose="02020603050405020304" pitchFamily="18" charset="0"/>
                <a:ea typeface="Tahoma" panose="020B0604030504040204" pitchFamily="34" charset="0"/>
                <a:cs typeface="Times New Roman" panose="02020603050405020304" pitchFamily="18" charset="0"/>
              </a:rPr>
              <a:t>to ask about the Lord. Finally! After a long time they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were starting </a:t>
            </a:r>
            <a:r>
              <a:rPr lang="en-US" sz="800" dirty="0">
                <a:latin typeface="Times New Roman" panose="02020603050405020304" pitchFamily="18" charset="0"/>
                <a:ea typeface="Tahoma" panose="020B0604030504040204" pitchFamily="34" charset="0"/>
                <a:cs typeface="Times New Roman" panose="02020603050405020304" pitchFamily="18" charset="0"/>
              </a:rPr>
              <a:t>to show some interest. Then Melody came up and ruined everything</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a:t>
            </a:r>
            <a:r>
              <a:rPr lang="en-US" sz="800" dirty="0">
                <a:latin typeface="Times New Roman" panose="02020603050405020304" pitchFamily="18" charset="0"/>
                <a:ea typeface="Tahoma" panose="020B0604030504040204" pitchFamily="34" charset="0"/>
                <a:cs typeface="Times New Roman" panose="02020603050405020304" pitchFamily="18" charset="0"/>
              </a:rPr>
              <a:t>I don't believe in God. I believe in Darwin!" She started to argue.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I tried </a:t>
            </a:r>
            <a:r>
              <a:rPr lang="en-US" sz="800" dirty="0">
                <a:latin typeface="Times New Roman" panose="02020603050405020304" pitchFamily="18" charset="0"/>
                <a:ea typeface="Tahoma" panose="020B0604030504040204" pitchFamily="34" charset="0"/>
                <a:cs typeface="Times New Roman" panose="02020603050405020304" pitchFamily="18" charset="0"/>
              </a:rPr>
              <a:t>to answer saying, "You're more special than that. You're not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a monkey</a:t>
            </a:r>
            <a:r>
              <a:rPr lang="en-US" sz="800" dirty="0">
                <a:latin typeface="Times New Roman" panose="02020603050405020304" pitchFamily="18" charset="0"/>
                <a:ea typeface="Tahoma" panose="020B0604030504040204" pitchFamily="34" charset="0"/>
                <a:cs typeface="Times New Roman" panose="02020603050405020304" pitchFamily="18" charset="0"/>
              </a:rPr>
              <a:t>!" She objected with something else, and the next thing I knew,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the rest </a:t>
            </a:r>
            <a:r>
              <a:rPr lang="en-US" sz="800" dirty="0">
                <a:latin typeface="Times New Roman" panose="02020603050405020304" pitchFamily="18" charset="0"/>
                <a:ea typeface="Tahoma" panose="020B0604030504040204" pitchFamily="34" charset="0"/>
                <a:cs typeface="Times New Roman" panose="02020603050405020304" pitchFamily="18" charset="0"/>
              </a:rPr>
              <a:t>of the students had left. They didn't care to listen to "the debate</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At </a:t>
            </a:r>
            <a:r>
              <a:rPr lang="en-US" sz="800" dirty="0">
                <a:latin typeface="Times New Roman" panose="02020603050405020304" pitchFamily="18" charset="0"/>
                <a:ea typeface="Tahoma" panose="020B0604030504040204" pitchFamily="34" charset="0"/>
                <a:cs typeface="Times New Roman" panose="02020603050405020304" pitchFamily="18" charset="0"/>
              </a:rPr>
              <a:t>some point, however, a light came on. All of a sudden, Melody's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whole countenance </a:t>
            </a:r>
            <a:r>
              <a:rPr lang="en-US" sz="800" dirty="0">
                <a:latin typeface="Times New Roman" panose="02020603050405020304" pitchFamily="18" charset="0"/>
                <a:ea typeface="Tahoma" panose="020B0604030504040204" pitchFamily="34" charset="0"/>
                <a:cs typeface="Times New Roman" panose="02020603050405020304" pitchFamily="18" charset="0"/>
              </a:rPr>
              <a:t>changed, and she said, "Oh! Now I understand! There is a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God! You're </a:t>
            </a:r>
            <a:r>
              <a:rPr lang="en-US" sz="800" dirty="0">
                <a:latin typeface="Times New Roman" panose="02020603050405020304" pitchFamily="18" charset="0"/>
                <a:ea typeface="Tahoma" panose="020B0604030504040204" pitchFamily="34" charset="0"/>
                <a:cs typeface="Times New Roman" panose="02020603050405020304" pitchFamily="18" charset="0"/>
              </a:rPr>
              <a:t>here to tell us about Him!" This was amazing, because it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had nothing </a:t>
            </a:r>
            <a:r>
              <a:rPr lang="en-US" sz="800" dirty="0">
                <a:latin typeface="Times New Roman" panose="02020603050405020304" pitchFamily="18" charset="0"/>
                <a:ea typeface="Tahoma" panose="020B0604030504040204" pitchFamily="34" charset="0"/>
                <a:cs typeface="Times New Roman" panose="02020603050405020304" pitchFamily="18" charset="0"/>
              </a:rPr>
              <a:t>to do with what I was saying to her at that time. It just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seemed like </a:t>
            </a:r>
            <a:r>
              <a:rPr lang="en-US" sz="800" dirty="0">
                <a:latin typeface="Times New Roman" panose="02020603050405020304" pitchFamily="18" charset="0"/>
                <a:ea typeface="Tahoma" panose="020B0604030504040204" pitchFamily="34" charset="0"/>
                <a:cs typeface="Times New Roman" panose="02020603050405020304" pitchFamily="18" charset="0"/>
              </a:rPr>
              <a:t>a wall had supernaturally come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down.</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I </a:t>
            </a:r>
            <a:r>
              <a:rPr lang="en-US" sz="800" dirty="0">
                <a:latin typeface="Times New Roman" panose="02020603050405020304" pitchFamily="18" charset="0"/>
                <a:ea typeface="Tahoma" panose="020B0604030504040204" pitchFamily="34" charset="0"/>
                <a:cs typeface="Times New Roman" panose="02020603050405020304" pitchFamily="18" charset="0"/>
              </a:rPr>
              <a:t>gave her a Bible and she tried to read it. But one of her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Chinese classmates </a:t>
            </a:r>
            <a:r>
              <a:rPr lang="en-US" sz="800" dirty="0">
                <a:latin typeface="Times New Roman" panose="02020603050405020304" pitchFamily="18" charset="0"/>
                <a:ea typeface="Tahoma" panose="020B0604030504040204" pitchFamily="34" charset="0"/>
                <a:cs typeface="Times New Roman" panose="02020603050405020304" pitchFamily="18" charset="0"/>
              </a:rPr>
              <a:t>saw her and said, "Stop reading that! Chinese people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don't believe </a:t>
            </a:r>
            <a:r>
              <a:rPr lang="en-US" sz="800" dirty="0">
                <a:latin typeface="Times New Roman" panose="02020603050405020304" pitchFamily="18" charset="0"/>
                <a:ea typeface="Tahoma" panose="020B0604030504040204" pitchFamily="34" charset="0"/>
                <a:cs typeface="Times New Roman" panose="02020603050405020304" pitchFamily="18" charset="0"/>
              </a:rPr>
              <a:t>in God!" This discouraged and confused her. I tried to help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her but </a:t>
            </a:r>
            <a:r>
              <a:rPr lang="en-US" sz="800" dirty="0">
                <a:latin typeface="Times New Roman" panose="02020603050405020304" pitchFamily="18" charset="0"/>
                <a:ea typeface="Tahoma" panose="020B0604030504040204" pitchFamily="34" charset="0"/>
                <a:cs typeface="Times New Roman" panose="02020603050405020304" pitchFamily="18" charset="0"/>
              </a:rPr>
              <a:t>she got busy and then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graduated.</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Since </a:t>
            </a:r>
            <a:r>
              <a:rPr lang="en-US" sz="800" dirty="0">
                <a:latin typeface="Times New Roman" panose="02020603050405020304" pitchFamily="18" charset="0"/>
                <a:ea typeface="Tahoma" panose="020B0604030504040204" pitchFamily="34" charset="0"/>
                <a:cs typeface="Times New Roman" panose="02020603050405020304" pitchFamily="18" charset="0"/>
              </a:rPr>
              <a:t>that time I have caught up with other former students, and I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would always </a:t>
            </a:r>
            <a:r>
              <a:rPr lang="en-US" sz="800" dirty="0">
                <a:latin typeface="Times New Roman" panose="02020603050405020304" pitchFamily="18" charset="0"/>
                <a:ea typeface="Tahoma" panose="020B0604030504040204" pitchFamily="34" charset="0"/>
                <a:cs typeface="Times New Roman" panose="02020603050405020304" pitchFamily="18" charset="0"/>
              </a:rPr>
              <a:t>ask if they knew how to contact Melody. No one ever did.  Over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the years </a:t>
            </a:r>
            <a:r>
              <a:rPr lang="en-US" sz="800" dirty="0">
                <a:latin typeface="Times New Roman" panose="02020603050405020304" pitchFamily="18" charset="0"/>
                <a:ea typeface="Tahoma" panose="020B0604030504040204" pitchFamily="34" charset="0"/>
                <a:cs typeface="Times New Roman" panose="02020603050405020304" pitchFamily="18" charset="0"/>
              </a:rPr>
              <a:t>I thought about and prayed for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her.</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You </a:t>
            </a:r>
            <a:r>
              <a:rPr lang="en-US" sz="800" dirty="0">
                <a:latin typeface="Times New Roman" panose="02020603050405020304" pitchFamily="18" charset="0"/>
                <a:ea typeface="Tahoma" panose="020B0604030504040204" pitchFamily="34" charset="0"/>
                <a:cs typeface="Times New Roman" panose="02020603050405020304" pitchFamily="18" charset="0"/>
              </a:rPr>
              <a:t>are the light of the world (Matt.5:14). During this time in China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I went </a:t>
            </a:r>
            <a:r>
              <a:rPr lang="en-US" sz="800" dirty="0">
                <a:latin typeface="Times New Roman" panose="02020603050405020304" pitchFamily="18" charset="0"/>
                <a:ea typeface="Tahoma" panose="020B0604030504040204" pitchFamily="34" charset="0"/>
                <a:cs typeface="Times New Roman" panose="02020603050405020304" pitchFamily="18" charset="0"/>
              </a:rPr>
              <a:t>to a very dark border area and had to remember not to let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the darkness </a:t>
            </a:r>
            <a:r>
              <a:rPr lang="en-US" sz="800" dirty="0">
                <a:latin typeface="Times New Roman" panose="02020603050405020304" pitchFamily="18" charset="0"/>
                <a:ea typeface="Tahoma" panose="020B0604030504040204" pitchFamily="34" charset="0"/>
                <a:cs typeface="Times New Roman" panose="02020603050405020304" pitchFamily="18" charset="0"/>
              </a:rPr>
              <a:t>affect me. Instead, I had to remember that we are the light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and darkness </a:t>
            </a:r>
            <a:r>
              <a:rPr lang="en-US" sz="800" dirty="0">
                <a:latin typeface="Times New Roman" panose="02020603050405020304" pitchFamily="18" charset="0"/>
                <a:ea typeface="Tahoma" panose="020B0604030504040204" pitchFamily="34" charset="0"/>
                <a:cs typeface="Times New Roman" panose="02020603050405020304" pitchFamily="18" charset="0"/>
              </a:rPr>
              <a:t>must flee. In this place I caught up with another former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student, and </a:t>
            </a:r>
            <a:r>
              <a:rPr lang="en-US" sz="800" dirty="0">
                <a:latin typeface="Times New Roman" panose="02020603050405020304" pitchFamily="18" charset="0"/>
                <a:ea typeface="Tahoma" panose="020B0604030504040204" pitchFamily="34" charset="0"/>
                <a:cs typeface="Times New Roman" panose="02020603050405020304" pitchFamily="18" charset="0"/>
              </a:rPr>
              <a:t>he was still in touch with Melody!  I finally found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her! </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She </a:t>
            </a:r>
            <a:r>
              <a:rPr lang="en-US" sz="800" dirty="0">
                <a:latin typeface="Times New Roman" panose="02020603050405020304" pitchFamily="18" charset="0"/>
                <a:ea typeface="Tahoma" panose="020B0604030504040204" pitchFamily="34" charset="0"/>
                <a:cs typeface="Times New Roman" panose="02020603050405020304" pitchFamily="18" charset="0"/>
              </a:rPr>
              <a:t>was excited to hear from me and came from two hours away to meet.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17 years </a:t>
            </a:r>
            <a:r>
              <a:rPr lang="en-US" sz="800" dirty="0">
                <a:latin typeface="Times New Roman" panose="02020603050405020304" pitchFamily="18" charset="0"/>
                <a:ea typeface="Tahoma" panose="020B0604030504040204" pitchFamily="34" charset="0"/>
                <a:cs typeface="Times New Roman" panose="02020603050405020304" pitchFamily="18" charset="0"/>
              </a:rPr>
              <a:t>later, Melody prayed with me and a Chinese brother to receive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Jesus Christ </a:t>
            </a:r>
            <a:r>
              <a:rPr lang="en-US" sz="800" dirty="0">
                <a:latin typeface="Times New Roman" panose="02020603050405020304" pitchFamily="18" charset="0"/>
                <a:ea typeface="Tahoma" panose="020B0604030504040204" pitchFamily="34" charset="0"/>
                <a:cs typeface="Times New Roman" panose="02020603050405020304" pitchFamily="18" charset="0"/>
              </a:rPr>
              <a:t>as her Lord and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Savior!</a:t>
            </a:r>
          </a:p>
          <a:p>
            <a:pPr indent="112713">
              <a:lnSpc>
                <a:spcPts val="800"/>
              </a:lnSpc>
            </a:pPr>
            <a:r>
              <a:rPr lang="en-US" sz="800" dirty="0" smtClean="0">
                <a:latin typeface="Times New Roman" panose="02020603050405020304" pitchFamily="18" charset="0"/>
                <a:ea typeface="Tahoma" panose="020B0604030504040204" pitchFamily="34" charset="0"/>
                <a:cs typeface="Times New Roman" panose="02020603050405020304" pitchFamily="18" charset="0"/>
              </a:rPr>
              <a:t>That </a:t>
            </a:r>
            <a:r>
              <a:rPr lang="en-US" sz="800" dirty="0">
                <a:latin typeface="Times New Roman" panose="02020603050405020304" pitchFamily="18" charset="0"/>
                <a:ea typeface="Tahoma" panose="020B0604030504040204" pitchFamily="34" charset="0"/>
                <a:cs typeface="Times New Roman" panose="02020603050405020304" pitchFamily="18" charset="0"/>
              </a:rPr>
              <a:t>was just one highlight of this trip. Thanks to all who are helping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us and </a:t>
            </a:r>
            <a:r>
              <a:rPr lang="en-US" sz="800" dirty="0">
                <a:latin typeface="Times New Roman" panose="02020603050405020304" pitchFamily="18" charset="0"/>
                <a:ea typeface="Tahoma" panose="020B0604030504040204" pitchFamily="34" charset="0"/>
                <a:cs typeface="Times New Roman" panose="02020603050405020304" pitchFamily="18" charset="0"/>
              </a:rPr>
              <a:t>praying for us. The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ministry </a:t>
            </a:r>
            <a:r>
              <a:rPr lang="en-US" sz="800" dirty="0">
                <a:latin typeface="Times New Roman" panose="02020603050405020304" pitchFamily="18" charset="0"/>
                <a:ea typeface="Tahoma" panose="020B0604030504040204" pitchFamily="34" charset="0"/>
                <a:cs typeface="Times New Roman" panose="02020603050405020304" pitchFamily="18" charset="0"/>
              </a:rPr>
              <a:t>continues. Let's have a meeting at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your small </a:t>
            </a:r>
            <a:r>
              <a:rPr lang="en-US" sz="800" dirty="0">
                <a:latin typeface="Times New Roman" panose="02020603050405020304" pitchFamily="18" charset="0"/>
                <a:ea typeface="Tahoma" panose="020B0604030504040204" pitchFamily="34" charset="0"/>
                <a:cs typeface="Times New Roman" panose="02020603050405020304" pitchFamily="18" charset="0"/>
              </a:rPr>
              <a:t>group or church</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a:t>
            </a:r>
          </a:p>
          <a:p>
            <a:pPr indent="112713">
              <a:lnSpc>
                <a:spcPts val="800"/>
              </a:lnSpc>
            </a:pPr>
            <a:r>
              <a:rPr lang="zh-CN" altLang="en-US" sz="800" dirty="0" smtClean="0">
                <a:latin typeface="Times New Roman" panose="02020603050405020304" pitchFamily="18" charset="0"/>
                <a:cs typeface="Times New Roman" panose="02020603050405020304" pitchFamily="18" charset="0"/>
              </a:rPr>
              <a:t>爱 </a:t>
            </a:r>
            <a:r>
              <a:rPr lang="en-US" sz="800" dirty="0">
                <a:latin typeface="Times New Roman" panose="02020603050405020304" pitchFamily="18" charset="0"/>
                <a:ea typeface="Tahoma" panose="020B0604030504040204" pitchFamily="34" charset="0"/>
                <a:cs typeface="Times New Roman" panose="02020603050405020304" pitchFamily="18" charset="0"/>
              </a:rPr>
              <a:t>Love in Christ, Rick and </a:t>
            </a:r>
            <a:r>
              <a:rPr lang="en-US" sz="800" dirty="0" smtClean="0">
                <a:latin typeface="Times New Roman" panose="02020603050405020304" pitchFamily="18" charset="0"/>
                <a:ea typeface="Tahoma" panose="020B0604030504040204" pitchFamily="34" charset="0"/>
                <a:cs typeface="Times New Roman" panose="02020603050405020304" pitchFamily="18" charset="0"/>
              </a:rPr>
              <a:t>Jennifer</a:t>
            </a:r>
            <a:endParaRPr lang="en-US" sz="8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1" name="Shape 58"/>
          <p:cNvSpPr/>
          <p:nvPr/>
        </p:nvSpPr>
        <p:spPr>
          <a:xfrm>
            <a:off x="1647822" y="2743200"/>
            <a:ext cx="1676399" cy="228600"/>
          </a:xfrm>
          <a:prstGeom prst="round2SameRect">
            <a:avLst>
              <a:gd name="adj1" fmla="val 16667"/>
              <a:gd name="adj2" fmla="val 0"/>
            </a:avLst>
          </a:prstGeom>
          <a:solidFill>
            <a:srgbClr val="000000"/>
          </a:solidFill>
          <a:ln w="9525" cap="flat" cmpd="sng">
            <a:solidFill>
              <a:schemeClr val="dk2"/>
            </a:solidFill>
            <a:prstDash val="solid"/>
            <a:round/>
            <a:headEnd type="none" w="med" len="med"/>
            <a:tailEnd type="none" w="med" len="med"/>
          </a:ln>
        </p:spPr>
        <p:txBody>
          <a:bodyPr lIns="131652" tIns="131652" rIns="131652" bIns="131652" anchor="ctr" anchorCtr="0">
            <a:noAutofit/>
          </a:bodyPr>
          <a:lstStyle/>
          <a:p>
            <a:pPr algn="ctr"/>
            <a:r>
              <a:rPr lang="en" sz="900" b="1" dirty="0" smtClean="0">
                <a:solidFill>
                  <a:schemeClr val="lt1"/>
                </a:solidFill>
                <a:latin typeface="Ribeye Marrow"/>
                <a:ea typeface="Ribeye Marrow"/>
                <a:cs typeface="Ribeye Marrow"/>
                <a:sym typeface="Ribeye Marrow"/>
              </a:rPr>
              <a:t>Focus on Missions</a:t>
            </a:r>
            <a:endParaRPr lang="en" sz="900" b="1" dirty="0">
              <a:solidFill>
                <a:schemeClr val="lt1"/>
              </a:solidFill>
              <a:latin typeface="Ribeye Marrow"/>
              <a:ea typeface="Ribeye Marrow"/>
              <a:cs typeface="Ribeye Marrow"/>
              <a:sym typeface="Ribeye Marrow"/>
            </a:endParaRPr>
          </a:p>
        </p:txBody>
      </p:sp>
      <p:sp>
        <p:nvSpPr>
          <p:cNvPr id="16" name="Shape 99"/>
          <p:cNvSpPr txBox="1"/>
          <p:nvPr/>
        </p:nvSpPr>
        <p:spPr>
          <a:xfrm>
            <a:off x="6019800" y="2362200"/>
            <a:ext cx="2971800" cy="3657600"/>
          </a:xfrm>
          <a:prstGeom prst="rect">
            <a:avLst/>
          </a:prstGeom>
          <a:solidFill>
            <a:srgbClr val="FFFFFF">
              <a:alpha val="60000"/>
            </a:srgbClr>
          </a:solidFill>
          <a:ln>
            <a:noFill/>
          </a:ln>
          <a:effectLst>
            <a:softEdge rad="228600"/>
          </a:effectLst>
        </p:spPr>
        <p:txBody>
          <a:bodyPr lIns="131652" tIns="131652" rIns="131652" bIns="131652" anchor="ctr" anchorCtr="0">
            <a:noAutofit/>
          </a:bodyPr>
          <a:lstStyle/>
          <a:p>
            <a:pPr algn="ctr"/>
            <a:r>
              <a:rPr lang="en-US" sz="1400" dirty="0" smtClean="0">
                <a:latin typeface="Julee" panose="020B0604020202020204" charset="0"/>
                <a:ea typeface="Alegreya Sans SC"/>
                <a:cs typeface="Alegreya Sans SC"/>
                <a:sym typeface="Alegreya Sans SC"/>
              </a:rPr>
              <a:t>May 15</a:t>
            </a:r>
            <a:r>
              <a:rPr lang="en-US" sz="1400" baseline="30000" dirty="0" smtClean="0">
                <a:latin typeface="Julee" panose="020B0604020202020204" charset="0"/>
                <a:ea typeface="Alegreya Sans SC"/>
                <a:cs typeface="Alegreya Sans SC"/>
                <a:sym typeface="Alegreya Sans SC"/>
              </a:rPr>
              <a:t>th</a:t>
            </a:r>
            <a:r>
              <a:rPr lang="en-US" sz="1400" dirty="0" smtClean="0">
                <a:latin typeface="Julee" panose="020B0604020202020204" charset="0"/>
                <a:ea typeface="Alegreya Sans SC"/>
                <a:cs typeface="Alegreya Sans SC"/>
                <a:sym typeface="Alegreya Sans SC"/>
              </a:rPr>
              <a:t>, 2016</a:t>
            </a:r>
            <a:endParaRPr lang="en-US" sz="1400" dirty="0">
              <a:latin typeface="Julee" panose="020B0604020202020204" charset="0"/>
              <a:ea typeface="Alegreya Sans SC"/>
              <a:cs typeface="Alegreya Sans SC"/>
              <a:sym typeface="Alegreya Sans SC"/>
            </a:endParaRPr>
          </a:p>
          <a:p>
            <a:pPr algn="ctr">
              <a:spcAft>
                <a:spcPts val="300"/>
              </a:spcAft>
            </a:pPr>
            <a:endParaRPr lang="en" sz="1400" b="1" dirty="0" smtClean="0">
              <a:latin typeface="Arial Narrow" panose="020B0606020202030204" pitchFamily="34" charset="0"/>
              <a:ea typeface="Alegreya Sans SC"/>
              <a:cs typeface="Alegreya Sans SC"/>
              <a:sym typeface="Alegreya Sans SC"/>
            </a:endParaRPr>
          </a:p>
          <a:p>
            <a:pPr algn="ctr">
              <a:spcAft>
                <a:spcPts val="300"/>
              </a:spcAft>
            </a:pPr>
            <a:r>
              <a:rPr lang="en" sz="1200" b="1" dirty="0" smtClean="0">
                <a:latin typeface="Arial Narrow" panose="020B0606020202030204" pitchFamily="34" charset="0"/>
                <a:ea typeface="Alegreya Sans SC"/>
                <a:cs typeface="Alegreya Sans SC"/>
                <a:sym typeface="Alegreya Sans SC"/>
              </a:rPr>
              <a:t>Call </a:t>
            </a:r>
            <a:r>
              <a:rPr lang="en" sz="1200" b="1" dirty="0">
                <a:latin typeface="Arial Narrow" panose="020B0606020202030204" pitchFamily="34" charset="0"/>
                <a:ea typeface="Alegreya Sans SC"/>
                <a:cs typeface="Alegreya Sans SC"/>
                <a:sym typeface="Alegreya Sans SC"/>
              </a:rPr>
              <a:t>to Worship</a:t>
            </a:r>
          </a:p>
          <a:p>
            <a:pPr algn="ctr">
              <a:spcAft>
                <a:spcPts val="300"/>
              </a:spcAft>
            </a:pPr>
            <a:r>
              <a:rPr lang="en" sz="1200" b="1" dirty="0">
                <a:latin typeface="Arial Narrow" panose="020B0606020202030204" pitchFamily="34" charset="0"/>
                <a:ea typeface="Alegreya Sans SC"/>
                <a:cs typeface="Alegreya Sans SC"/>
                <a:sym typeface="Alegreya Sans SC"/>
              </a:rPr>
              <a:t>Scripture </a:t>
            </a:r>
            <a:r>
              <a:rPr lang="en" sz="1200" b="1" dirty="0" smtClean="0">
                <a:latin typeface="Arial Narrow" panose="020B0606020202030204" pitchFamily="34" charset="0"/>
                <a:ea typeface="Alegreya Sans SC"/>
                <a:cs typeface="Alegreya Sans SC"/>
                <a:sym typeface="Alegreya Sans SC"/>
              </a:rPr>
              <a:t>Reading &amp; Opening </a:t>
            </a:r>
            <a:r>
              <a:rPr lang="en" sz="1200" b="1" dirty="0">
                <a:latin typeface="Arial Narrow" panose="020B0606020202030204" pitchFamily="34" charset="0"/>
                <a:ea typeface="Alegreya Sans SC"/>
                <a:cs typeface="Alegreya Sans SC"/>
                <a:sym typeface="Alegreya Sans SC"/>
              </a:rPr>
              <a:t>Prayer</a:t>
            </a:r>
          </a:p>
          <a:p>
            <a:pPr algn="ctr">
              <a:spcAft>
                <a:spcPts val="300"/>
              </a:spcAft>
            </a:pPr>
            <a:r>
              <a:rPr lang="en" sz="1200" b="1" dirty="0">
                <a:latin typeface="Arial Narrow" panose="020B0606020202030204" pitchFamily="34" charset="0"/>
                <a:ea typeface="Alegreya Sans SC"/>
                <a:cs typeface="Alegreya Sans SC"/>
                <a:sym typeface="Alegreya Sans SC"/>
              </a:rPr>
              <a:t>Songs of Worship</a:t>
            </a:r>
          </a:p>
          <a:p>
            <a:pPr algn="ctr">
              <a:spcAft>
                <a:spcPts val="300"/>
              </a:spcAft>
            </a:pPr>
            <a:r>
              <a:rPr lang="en" sz="1200" b="1" dirty="0" smtClean="0">
                <a:latin typeface="Arial Narrow" panose="020B0606020202030204" pitchFamily="34" charset="0"/>
                <a:ea typeface="Alegreya Sans SC"/>
                <a:cs typeface="Alegreya Sans SC"/>
                <a:sym typeface="Alegreya Sans SC"/>
              </a:rPr>
              <a:t>Message</a:t>
            </a:r>
          </a:p>
          <a:p>
            <a:pPr algn="ctr"/>
            <a:r>
              <a:rPr lang="en-US" sz="1100" dirty="0" smtClean="0"/>
              <a:t>The Life and Action of a Prayerful Disciple</a:t>
            </a:r>
          </a:p>
          <a:p>
            <a:pPr algn="ctr"/>
            <a:r>
              <a:rPr lang="en-US" sz="1200" dirty="0" smtClean="0"/>
              <a:t>Matthew </a:t>
            </a:r>
            <a:r>
              <a:rPr lang="en-US" sz="1200" dirty="0" smtClean="0"/>
              <a:t>6:9-13</a:t>
            </a:r>
          </a:p>
          <a:p>
            <a:pPr algn="ctr">
              <a:spcAft>
                <a:spcPts val="300"/>
              </a:spcAft>
            </a:pPr>
            <a:r>
              <a:rPr lang="en-US" sz="1200" dirty="0" smtClean="0">
                <a:latin typeface="Arial Narrow" pitchFamily="34" charset="0"/>
                <a:ea typeface="Alegreya Sans SC"/>
                <a:cs typeface="Alegreya Sans SC"/>
                <a:sym typeface="Alegreya Sans SC"/>
              </a:rPr>
              <a:t>Elder </a:t>
            </a:r>
            <a:r>
              <a:rPr lang="en-US" sz="1200" dirty="0" smtClean="0">
                <a:latin typeface="Arial Narrow" pitchFamily="34" charset="0"/>
                <a:ea typeface="Alegreya Sans SC"/>
                <a:cs typeface="Alegreya Sans SC"/>
                <a:sym typeface="Alegreya Sans SC"/>
              </a:rPr>
              <a:t>Tom Chow</a:t>
            </a:r>
          </a:p>
          <a:p>
            <a:pPr algn="ctr">
              <a:spcAft>
                <a:spcPts val="300"/>
              </a:spcAft>
            </a:pPr>
            <a:endParaRPr lang="en" sz="1200" dirty="0">
              <a:latin typeface="Arial Narrow" pitchFamily="34" charset="0"/>
              <a:ea typeface="Alegreya Sans SC"/>
              <a:cs typeface="Alegreya Sans SC"/>
              <a:sym typeface="Alegreya Sans SC"/>
            </a:endParaRPr>
          </a:p>
          <a:p>
            <a:pPr algn="ctr">
              <a:spcAft>
                <a:spcPts val="300"/>
              </a:spcAft>
            </a:pPr>
            <a:r>
              <a:rPr lang="en" sz="1200" b="1" dirty="0" smtClean="0">
                <a:latin typeface="Arial Narrow" panose="020B0606020202030204" pitchFamily="34" charset="0"/>
                <a:ea typeface="Alegreya Sans SC"/>
                <a:cs typeface="Alegreya Sans SC"/>
                <a:sym typeface="Alegreya Sans SC"/>
              </a:rPr>
              <a:t>Response </a:t>
            </a:r>
            <a:r>
              <a:rPr lang="en" sz="1200" b="1" dirty="0">
                <a:latin typeface="Arial Narrow" panose="020B0606020202030204" pitchFamily="34" charset="0"/>
                <a:ea typeface="Alegreya Sans SC"/>
                <a:cs typeface="Alegreya Sans SC"/>
                <a:sym typeface="Alegreya Sans SC"/>
              </a:rPr>
              <a:t>&amp; </a:t>
            </a:r>
            <a:r>
              <a:rPr lang="en" sz="1200" b="1" dirty="0" smtClean="0">
                <a:latin typeface="Arial Narrow" panose="020B0606020202030204" pitchFamily="34" charset="0"/>
                <a:ea typeface="Alegreya Sans SC"/>
                <a:cs typeface="Alegreya Sans SC"/>
                <a:sym typeface="Alegreya Sans SC"/>
              </a:rPr>
              <a:t>Offering</a:t>
            </a:r>
          </a:p>
          <a:p>
            <a:pPr algn="ctr">
              <a:spcAft>
                <a:spcPts val="300"/>
              </a:spcAft>
            </a:pPr>
            <a:r>
              <a:rPr lang="en" sz="1200" b="1" dirty="0" smtClean="0">
                <a:latin typeface="Arial Narrow" panose="020B0606020202030204" pitchFamily="34" charset="0"/>
                <a:ea typeface="Alegreya Sans SC"/>
                <a:cs typeface="Alegreya Sans SC"/>
                <a:sym typeface="Alegreya Sans SC"/>
              </a:rPr>
              <a:t>Announcements</a:t>
            </a:r>
            <a:endParaRPr lang="en" sz="1200" b="1" dirty="0">
              <a:latin typeface="Arial Narrow" panose="020B0606020202030204" pitchFamily="34" charset="0"/>
              <a:ea typeface="Alegreya Sans SC"/>
              <a:cs typeface="Alegreya Sans SC"/>
              <a:sym typeface="Alegreya Sans SC"/>
            </a:endParaRPr>
          </a:p>
          <a:p>
            <a:pPr algn="ctr">
              <a:spcAft>
                <a:spcPts val="300"/>
              </a:spcAft>
            </a:pPr>
            <a:r>
              <a:rPr lang="en" sz="1200" b="1" dirty="0">
                <a:latin typeface="Arial Narrow" panose="020B0606020202030204" pitchFamily="34" charset="0"/>
                <a:ea typeface="Alegreya Sans SC"/>
                <a:cs typeface="Alegreya Sans SC"/>
                <a:sym typeface="Alegreya Sans SC"/>
              </a:rPr>
              <a:t>Benediction and </a:t>
            </a:r>
            <a:r>
              <a:rPr lang="en" sz="1200" b="1" dirty="0" smtClean="0">
                <a:latin typeface="Arial Narrow" panose="020B0606020202030204" pitchFamily="34" charset="0"/>
                <a:ea typeface="Alegreya Sans SC"/>
                <a:cs typeface="Alegreya Sans SC"/>
                <a:sym typeface="Alegreya Sans SC"/>
              </a:rPr>
              <a:t>Doxology</a:t>
            </a:r>
          </a:p>
          <a:p>
            <a:pPr algn="ctr"/>
            <a:endParaRPr lang="en" sz="1200" b="1" dirty="0" smtClean="0">
              <a:latin typeface="Julee" panose="020B0604020202020204" charset="0"/>
              <a:ea typeface="Alegreya Sans SC"/>
              <a:cs typeface="Alegreya Sans SC"/>
              <a:sym typeface="Alegreya Sans SC"/>
            </a:endParaRPr>
          </a:p>
          <a:p>
            <a:pPr algn="ctr"/>
            <a:r>
              <a:rPr lang="en-US" sz="1400" dirty="0" smtClean="0">
                <a:latin typeface="Julee" panose="020B0604020202020204" charset="0"/>
                <a:ea typeface="Alegreya Sans SC"/>
                <a:cs typeface="Alegreya Sans SC"/>
                <a:sym typeface="Alegreya Sans SC"/>
              </a:rPr>
              <a:t>Sunday School starts @ 11:30AM</a:t>
            </a:r>
            <a:endParaRPr lang="en" sz="1400" dirty="0">
              <a:latin typeface="Julee" panose="020B0604020202020204" charset="0"/>
              <a:ea typeface="Alegreya Sans SC"/>
              <a:cs typeface="Alegreya Sans SC"/>
              <a:sym typeface="Alegreya Sans SC"/>
            </a:endParaRPr>
          </a:p>
        </p:txBody>
      </p:sp>
      <p:sp>
        <p:nvSpPr>
          <p:cNvPr id="4" name="AutoShape 245" descr="Image result for gordon college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5710</TotalTime>
  <Words>757</Words>
  <Application>Microsoft Office PowerPoint</Application>
  <PresentationFormat>Custom</PresentationFormat>
  <Paragraphs>46</Paragraphs>
  <Slides>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1" baseType="lpstr">
      <vt:lpstr>Arial</vt:lpstr>
      <vt:lpstr>Julee</vt:lpstr>
      <vt:lpstr>Shadows Into Light</vt:lpstr>
      <vt:lpstr>Ribeye Marrow</vt:lpstr>
      <vt:lpstr>Arial Narrow</vt:lpstr>
      <vt:lpstr>Times New Roman</vt:lpstr>
      <vt:lpstr>Tahoma</vt:lpstr>
      <vt:lpstr>Alegreya Sans SC</vt:lpstr>
      <vt:lpstr>simple-light-2</vt:lpstr>
      <vt:lpstr>Microsoft Office Excel Worksheet</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YZhang</dc:creator>
  <cp:lastModifiedBy>Ruotong Wang</cp:lastModifiedBy>
  <cp:revision>597</cp:revision>
  <cp:lastPrinted>2016-01-08T01:53:54Z</cp:lastPrinted>
  <dcterms:modified xsi:type="dcterms:W3CDTF">2016-05-13T18:34:59Z</dcterms:modified>
</cp:coreProperties>
</file>